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961" r:id="rId2"/>
    <p:sldId id="1103" r:id="rId3"/>
    <p:sldId id="1143" r:id="rId4"/>
    <p:sldId id="1121" r:id="rId5"/>
    <p:sldId id="1119" r:id="rId6"/>
    <p:sldId id="1141" r:id="rId7"/>
    <p:sldId id="1120" r:id="rId8"/>
    <p:sldId id="1129" r:id="rId9"/>
    <p:sldId id="1124" r:id="rId10"/>
    <p:sldId id="1128" r:id="rId11"/>
    <p:sldId id="1127" r:id="rId12"/>
    <p:sldId id="1130" r:id="rId13"/>
    <p:sldId id="1122" r:id="rId14"/>
    <p:sldId id="1123" r:id="rId15"/>
    <p:sldId id="1125" r:id="rId16"/>
    <p:sldId id="1136" r:id="rId17"/>
    <p:sldId id="1137" r:id="rId18"/>
    <p:sldId id="1138" r:id="rId19"/>
    <p:sldId id="1140" r:id="rId20"/>
    <p:sldId id="1139" r:id="rId21"/>
    <p:sldId id="1126" r:id="rId22"/>
    <p:sldId id="1131" r:id="rId23"/>
    <p:sldId id="1132" r:id="rId24"/>
    <p:sldId id="1133" r:id="rId25"/>
    <p:sldId id="1134" r:id="rId26"/>
    <p:sldId id="1135" r:id="rId27"/>
    <p:sldId id="1147" r:id="rId28"/>
    <p:sldId id="1142" r:id="rId29"/>
    <p:sldId id="1146" r:id="rId30"/>
    <p:sldId id="1144" r:id="rId31"/>
    <p:sldId id="1145" r:id="rId32"/>
    <p:sldId id="1064" r:id="rId33"/>
  </p:sldIdLst>
  <p:sldSz cx="10058400" cy="7772400"/>
  <p:notesSz cx="9296400" cy="7010400"/>
  <p:custDataLst>
    <p:tags r:id="rId36"/>
  </p:custDataLst>
  <p:defaultTextStyle>
    <a:defPPr>
      <a:defRPr lang="en-US"/>
    </a:defPPr>
    <a:lvl1pPr algn="l" rtl="0" fontAlgn="base">
      <a:spcBef>
        <a:spcPct val="0"/>
      </a:spcBef>
      <a:spcAft>
        <a:spcPct val="0"/>
      </a:spcAft>
      <a:defRPr sz="1300" kern="1200">
        <a:solidFill>
          <a:schemeClr val="tx1"/>
        </a:solidFill>
        <a:latin typeface="Arial" charset="0"/>
        <a:ea typeface="+mn-ea"/>
        <a:cs typeface="+mn-cs"/>
      </a:defRPr>
    </a:lvl1pPr>
    <a:lvl2pPr marL="457200" algn="l" rtl="0" fontAlgn="base">
      <a:spcBef>
        <a:spcPct val="0"/>
      </a:spcBef>
      <a:spcAft>
        <a:spcPct val="0"/>
      </a:spcAft>
      <a:defRPr sz="1300" kern="1200">
        <a:solidFill>
          <a:schemeClr val="tx1"/>
        </a:solidFill>
        <a:latin typeface="Arial" charset="0"/>
        <a:ea typeface="+mn-ea"/>
        <a:cs typeface="+mn-cs"/>
      </a:defRPr>
    </a:lvl2pPr>
    <a:lvl3pPr marL="914400" algn="l" rtl="0" fontAlgn="base">
      <a:spcBef>
        <a:spcPct val="0"/>
      </a:spcBef>
      <a:spcAft>
        <a:spcPct val="0"/>
      </a:spcAft>
      <a:defRPr sz="1300" kern="1200">
        <a:solidFill>
          <a:schemeClr val="tx1"/>
        </a:solidFill>
        <a:latin typeface="Arial" charset="0"/>
        <a:ea typeface="+mn-ea"/>
        <a:cs typeface="+mn-cs"/>
      </a:defRPr>
    </a:lvl3pPr>
    <a:lvl4pPr marL="1371600" algn="l" rtl="0" fontAlgn="base">
      <a:spcBef>
        <a:spcPct val="0"/>
      </a:spcBef>
      <a:spcAft>
        <a:spcPct val="0"/>
      </a:spcAft>
      <a:defRPr sz="1300" kern="1200">
        <a:solidFill>
          <a:schemeClr val="tx1"/>
        </a:solidFill>
        <a:latin typeface="Arial" charset="0"/>
        <a:ea typeface="+mn-ea"/>
        <a:cs typeface="+mn-cs"/>
      </a:defRPr>
    </a:lvl4pPr>
    <a:lvl5pPr marL="1828800" algn="l" rtl="0" fontAlgn="base">
      <a:spcBef>
        <a:spcPct val="0"/>
      </a:spcBef>
      <a:spcAft>
        <a:spcPct val="0"/>
      </a:spcAft>
      <a:defRPr sz="1300" kern="1200">
        <a:solidFill>
          <a:schemeClr val="tx1"/>
        </a:solidFill>
        <a:latin typeface="Arial" charset="0"/>
        <a:ea typeface="+mn-ea"/>
        <a:cs typeface="+mn-cs"/>
      </a:defRPr>
    </a:lvl5pPr>
    <a:lvl6pPr marL="2286000" algn="l" defTabSz="914400" rtl="0" eaLnBrk="1" latinLnBrk="0" hangingPunct="1">
      <a:defRPr sz="1300" kern="1200">
        <a:solidFill>
          <a:schemeClr val="tx1"/>
        </a:solidFill>
        <a:latin typeface="Arial" charset="0"/>
        <a:ea typeface="+mn-ea"/>
        <a:cs typeface="+mn-cs"/>
      </a:defRPr>
    </a:lvl6pPr>
    <a:lvl7pPr marL="2743200" algn="l" defTabSz="914400" rtl="0" eaLnBrk="1" latinLnBrk="0" hangingPunct="1">
      <a:defRPr sz="1300" kern="1200">
        <a:solidFill>
          <a:schemeClr val="tx1"/>
        </a:solidFill>
        <a:latin typeface="Arial" charset="0"/>
        <a:ea typeface="+mn-ea"/>
        <a:cs typeface="+mn-cs"/>
      </a:defRPr>
    </a:lvl7pPr>
    <a:lvl8pPr marL="3200400" algn="l" defTabSz="914400" rtl="0" eaLnBrk="1" latinLnBrk="0" hangingPunct="1">
      <a:defRPr sz="1300" kern="1200">
        <a:solidFill>
          <a:schemeClr val="tx1"/>
        </a:solidFill>
        <a:latin typeface="Arial" charset="0"/>
        <a:ea typeface="+mn-ea"/>
        <a:cs typeface="+mn-cs"/>
      </a:defRPr>
    </a:lvl8pPr>
    <a:lvl9pPr marL="3657600" algn="l" defTabSz="914400" rtl="0" eaLnBrk="1" latinLnBrk="0" hangingPunct="1">
      <a:defRPr sz="13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4337"/>
    <a:srgbClr val="C35503"/>
    <a:srgbClr val="316599"/>
    <a:srgbClr val="BE8F0C"/>
    <a:srgbClr val="000000"/>
    <a:srgbClr val="333333"/>
    <a:srgbClr val="D3E9E1"/>
    <a:srgbClr val="9BCBBA"/>
    <a:srgbClr val="EDF2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9191" autoAdjust="0"/>
  </p:normalViewPr>
  <p:slideViewPr>
    <p:cSldViewPr snapToGrid="0">
      <p:cViewPr>
        <p:scale>
          <a:sx n="72" d="100"/>
          <a:sy n="72" d="100"/>
        </p:scale>
        <p:origin x="-1194" y="-42"/>
      </p:cViewPr>
      <p:guideLst>
        <p:guide orient="horz" pos="920"/>
        <p:guide pos="315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4"/>
            <a:ext cx="4025674"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8" tIns="45648" rIns="91298" bIns="45648" numCol="1" anchor="t" anchorCtr="0" compatLnSpc="1">
            <a:prstTxWarp prst="textNoShape">
              <a:avLst/>
            </a:prstTxWarp>
          </a:bodyPr>
          <a:lstStyle>
            <a:lvl1pPr defTabSz="912854">
              <a:defRPr>
                <a:latin typeface="Arial" charset="0"/>
              </a:defRPr>
            </a:lvl1pPr>
          </a:lstStyle>
          <a:p>
            <a:pPr>
              <a:defRPr/>
            </a:pPr>
            <a:endParaRPr lang="en-GB"/>
          </a:p>
        </p:txBody>
      </p:sp>
      <p:sp>
        <p:nvSpPr>
          <p:cNvPr id="58371" name="Rectangle 3"/>
          <p:cNvSpPr>
            <a:spLocks noGrp="1" noChangeArrowheads="1"/>
          </p:cNvSpPr>
          <p:nvPr>
            <p:ph type="dt" sz="quarter" idx="1"/>
          </p:nvPr>
        </p:nvSpPr>
        <p:spPr bwMode="auto">
          <a:xfrm>
            <a:off x="5266115" y="4"/>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8" tIns="45648" rIns="91298" bIns="45648" numCol="1" anchor="t" anchorCtr="0" compatLnSpc="1">
            <a:prstTxWarp prst="textNoShape">
              <a:avLst/>
            </a:prstTxWarp>
          </a:bodyPr>
          <a:lstStyle>
            <a:lvl1pPr algn="r" defTabSz="912854">
              <a:defRPr>
                <a:latin typeface="Arial" charset="0"/>
              </a:defRPr>
            </a:lvl1pPr>
          </a:lstStyle>
          <a:p>
            <a:pPr>
              <a:defRPr/>
            </a:pPr>
            <a:endParaRPr lang="en-GB"/>
          </a:p>
        </p:txBody>
      </p:sp>
      <p:sp>
        <p:nvSpPr>
          <p:cNvPr id="58372" name="Rectangle 4"/>
          <p:cNvSpPr>
            <a:spLocks noGrp="1" noChangeArrowheads="1"/>
          </p:cNvSpPr>
          <p:nvPr>
            <p:ph type="ftr" sz="quarter" idx="2"/>
          </p:nvPr>
        </p:nvSpPr>
        <p:spPr bwMode="auto">
          <a:xfrm>
            <a:off x="0" y="6658970"/>
            <a:ext cx="4025674"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8" tIns="45648" rIns="91298" bIns="45648" numCol="1" anchor="b" anchorCtr="0" compatLnSpc="1">
            <a:prstTxWarp prst="textNoShape">
              <a:avLst/>
            </a:prstTxWarp>
          </a:bodyPr>
          <a:lstStyle>
            <a:lvl1pPr defTabSz="912854">
              <a:defRPr>
                <a:latin typeface="Arial" charset="0"/>
              </a:defRPr>
            </a:lvl1pPr>
          </a:lstStyle>
          <a:p>
            <a:pPr>
              <a:defRPr/>
            </a:pPr>
            <a:endParaRPr lang="en-GB"/>
          </a:p>
        </p:txBody>
      </p:sp>
      <p:sp>
        <p:nvSpPr>
          <p:cNvPr id="58373" name="Rectangle 5"/>
          <p:cNvSpPr>
            <a:spLocks noGrp="1" noChangeArrowheads="1"/>
          </p:cNvSpPr>
          <p:nvPr>
            <p:ph type="sldNum" sz="quarter" idx="3"/>
          </p:nvPr>
        </p:nvSpPr>
        <p:spPr bwMode="auto">
          <a:xfrm>
            <a:off x="5266115" y="6658970"/>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8" tIns="45648" rIns="91298" bIns="45648" numCol="1" anchor="b" anchorCtr="0" compatLnSpc="1">
            <a:prstTxWarp prst="textNoShape">
              <a:avLst/>
            </a:prstTxWarp>
          </a:bodyPr>
          <a:lstStyle>
            <a:lvl1pPr algn="r" defTabSz="912854">
              <a:defRPr>
                <a:latin typeface="Arial" charset="0"/>
              </a:defRPr>
            </a:lvl1pPr>
          </a:lstStyle>
          <a:p>
            <a:pPr>
              <a:defRPr/>
            </a:pPr>
            <a:fld id="{07824692-84FF-4FE2-95DA-66C1FFC719A7}" type="slidenum">
              <a:rPr lang="en-US"/>
              <a:pPr>
                <a:defRPr/>
              </a:pPr>
              <a:t>‹#›</a:t>
            </a:fld>
            <a:endParaRPr lang="en-US" dirty="0"/>
          </a:p>
        </p:txBody>
      </p:sp>
    </p:spTree>
    <p:extLst>
      <p:ext uri="{BB962C8B-B14F-4D97-AF65-F5344CB8AC3E}">
        <p14:creationId xmlns:p14="http://schemas.microsoft.com/office/powerpoint/2010/main" val="646727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4"/>
            <a:ext cx="4025674"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8" tIns="45648" rIns="91298" bIns="45648" numCol="1" anchor="t" anchorCtr="0" compatLnSpc="1">
            <a:prstTxWarp prst="textNoShape">
              <a:avLst/>
            </a:prstTxWarp>
          </a:bodyPr>
          <a:lstStyle>
            <a:lvl1pPr defTabSz="912854">
              <a:defRPr>
                <a:latin typeface="Arial" charset="0"/>
              </a:defRPr>
            </a:lvl1pPr>
          </a:lstStyle>
          <a:p>
            <a:pPr>
              <a:defRPr/>
            </a:pPr>
            <a:endParaRPr lang="en-GB"/>
          </a:p>
        </p:txBody>
      </p:sp>
      <p:sp>
        <p:nvSpPr>
          <p:cNvPr id="54275" name="Rectangle 3"/>
          <p:cNvSpPr>
            <a:spLocks noGrp="1" noChangeArrowheads="1"/>
          </p:cNvSpPr>
          <p:nvPr>
            <p:ph type="dt" idx="1"/>
          </p:nvPr>
        </p:nvSpPr>
        <p:spPr bwMode="auto">
          <a:xfrm>
            <a:off x="5266115" y="4"/>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8" tIns="45648" rIns="91298" bIns="45648" numCol="1" anchor="t" anchorCtr="0" compatLnSpc="1">
            <a:prstTxWarp prst="textNoShape">
              <a:avLst/>
            </a:prstTxWarp>
          </a:bodyPr>
          <a:lstStyle>
            <a:lvl1pPr algn="r" defTabSz="912854">
              <a:defRPr>
                <a:latin typeface="Arial" charset="0"/>
              </a:defRPr>
            </a:lvl1pPr>
          </a:lstStyle>
          <a:p>
            <a:pPr>
              <a:defRPr/>
            </a:pPr>
            <a:endParaRPr lang="en-GB"/>
          </a:p>
        </p:txBody>
      </p:sp>
      <p:sp>
        <p:nvSpPr>
          <p:cNvPr id="26628" name="Rectangle 4"/>
          <p:cNvSpPr>
            <a:spLocks noGrp="1" noRot="1" noChangeAspect="1" noChangeArrowheads="1" noTextEdit="1"/>
          </p:cNvSpPr>
          <p:nvPr>
            <p:ph type="sldImg" idx="2"/>
          </p:nvPr>
        </p:nvSpPr>
        <p:spPr bwMode="auto">
          <a:xfrm>
            <a:off x="2949575" y="528638"/>
            <a:ext cx="3398838" cy="26273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7" name="Rectangle 5"/>
          <p:cNvSpPr>
            <a:spLocks noGrp="1" noChangeArrowheads="1"/>
          </p:cNvSpPr>
          <p:nvPr>
            <p:ph type="body" sz="quarter" idx="3"/>
          </p:nvPr>
        </p:nvSpPr>
        <p:spPr bwMode="auto">
          <a:xfrm>
            <a:off x="929950" y="3330247"/>
            <a:ext cx="7436505" cy="3153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8" tIns="45648" rIns="91298" bIns="456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4278" name="Rectangle 6"/>
          <p:cNvSpPr>
            <a:spLocks noGrp="1" noChangeArrowheads="1"/>
          </p:cNvSpPr>
          <p:nvPr>
            <p:ph type="ftr" sz="quarter" idx="4"/>
          </p:nvPr>
        </p:nvSpPr>
        <p:spPr bwMode="auto">
          <a:xfrm>
            <a:off x="0" y="6658970"/>
            <a:ext cx="4025674"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8" tIns="45648" rIns="91298" bIns="45648" numCol="1" anchor="b" anchorCtr="0" compatLnSpc="1">
            <a:prstTxWarp prst="textNoShape">
              <a:avLst/>
            </a:prstTxWarp>
          </a:bodyPr>
          <a:lstStyle>
            <a:lvl1pPr defTabSz="912854">
              <a:defRPr>
                <a:latin typeface="Arial" charset="0"/>
              </a:defRPr>
            </a:lvl1pPr>
          </a:lstStyle>
          <a:p>
            <a:pPr>
              <a:defRPr/>
            </a:pPr>
            <a:endParaRPr lang="en-GB"/>
          </a:p>
        </p:txBody>
      </p:sp>
      <p:sp>
        <p:nvSpPr>
          <p:cNvPr id="54279" name="Rectangle 7"/>
          <p:cNvSpPr>
            <a:spLocks noGrp="1" noChangeArrowheads="1"/>
          </p:cNvSpPr>
          <p:nvPr>
            <p:ph type="sldNum" sz="quarter" idx="5"/>
          </p:nvPr>
        </p:nvSpPr>
        <p:spPr bwMode="auto">
          <a:xfrm>
            <a:off x="5266115" y="6658970"/>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8" tIns="45648" rIns="91298" bIns="45648" numCol="1" anchor="b" anchorCtr="0" compatLnSpc="1">
            <a:prstTxWarp prst="textNoShape">
              <a:avLst/>
            </a:prstTxWarp>
          </a:bodyPr>
          <a:lstStyle>
            <a:lvl1pPr algn="r" defTabSz="912854">
              <a:defRPr>
                <a:latin typeface="Arial" charset="0"/>
              </a:defRPr>
            </a:lvl1pPr>
          </a:lstStyle>
          <a:p>
            <a:pPr>
              <a:defRPr/>
            </a:pPr>
            <a:fld id="{ADD09189-A6B2-43B2-92EC-96AD316A0759}" type="slidenum">
              <a:rPr lang="en-US"/>
              <a:pPr>
                <a:defRPr/>
              </a:pPr>
              <a:t>‹#›</a:t>
            </a:fld>
            <a:endParaRPr lang="en-US" dirty="0"/>
          </a:p>
        </p:txBody>
      </p:sp>
    </p:spTree>
    <p:extLst>
      <p:ext uri="{BB962C8B-B14F-4D97-AF65-F5344CB8AC3E}">
        <p14:creationId xmlns:p14="http://schemas.microsoft.com/office/powerpoint/2010/main" val="7607075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12854" eaLnBrk="0" hangingPunct="0">
              <a:defRPr sz="1200">
                <a:solidFill>
                  <a:schemeClr val="tx1"/>
                </a:solidFill>
                <a:latin typeface="Arial" charset="0"/>
              </a:defRPr>
            </a:lvl1pPr>
            <a:lvl2pPr marL="712025" indent="-273857" defTabSz="912854" eaLnBrk="0" hangingPunct="0">
              <a:defRPr sz="1200">
                <a:solidFill>
                  <a:schemeClr val="tx1"/>
                </a:solidFill>
                <a:latin typeface="Arial" charset="0"/>
              </a:defRPr>
            </a:lvl2pPr>
            <a:lvl3pPr marL="1095423" indent="-219085" defTabSz="912854" eaLnBrk="0" hangingPunct="0">
              <a:defRPr sz="1200">
                <a:solidFill>
                  <a:schemeClr val="tx1"/>
                </a:solidFill>
                <a:latin typeface="Arial" charset="0"/>
              </a:defRPr>
            </a:lvl3pPr>
            <a:lvl4pPr marL="1533592" indent="-219085" defTabSz="912854" eaLnBrk="0" hangingPunct="0">
              <a:defRPr sz="1200">
                <a:solidFill>
                  <a:schemeClr val="tx1"/>
                </a:solidFill>
                <a:latin typeface="Arial" charset="0"/>
              </a:defRPr>
            </a:lvl4pPr>
            <a:lvl5pPr marL="1971763" indent="-219085" defTabSz="912854" eaLnBrk="0" hangingPunct="0">
              <a:defRPr sz="1200">
                <a:solidFill>
                  <a:schemeClr val="tx1"/>
                </a:solidFill>
                <a:latin typeface="Arial" charset="0"/>
              </a:defRPr>
            </a:lvl5pPr>
            <a:lvl6pPr marL="2409931" indent="-219085" defTabSz="912854" eaLnBrk="0" fontAlgn="base" hangingPunct="0">
              <a:spcBef>
                <a:spcPct val="0"/>
              </a:spcBef>
              <a:spcAft>
                <a:spcPct val="0"/>
              </a:spcAft>
              <a:defRPr sz="1200">
                <a:solidFill>
                  <a:schemeClr val="tx1"/>
                </a:solidFill>
                <a:latin typeface="Arial" charset="0"/>
              </a:defRPr>
            </a:lvl6pPr>
            <a:lvl7pPr marL="2848099" indent="-219085" defTabSz="912854" eaLnBrk="0" fontAlgn="base" hangingPunct="0">
              <a:spcBef>
                <a:spcPct val="0"/>
              </a:spcBef>
              <a:spcAft>
                <a:spcPct val="0"/>
              </a:spcAft>
              <a:defRPr sz="1200">
                <a:solidFill>
                  <a:schemeClr val="tx1"/>
                </a:solidFill>
                <a:latin typeface="Arial" charset="0"/>
              </a:defRPr>
            </a:lvl7pPr>
            <a:lvl8pPr marL="3286270" indent="-219085" defTabSz="912854" eaLnBrk="0" fontAlgn="base" hangingPunct="0">
              <a:spcBef>
                <a:spcPct val="0"/>
              </a:spcBef>
              <a:spcAft>
                <a:spcPct val="0"/>
              </a:spcAft>
              <a:defRPr sz="1200">
                <a:solidFill>
                  <a:schemeClr val="tx1"/>
                </a:solidFill>
                <a:latin typeface="Arial" charset="0"/>
              </a:defRPr>
            </a:lvl8pPr>
            <a:lvl9pPr marL="3724439" indent="-219085" defTabSz="912854" eaLnBrk="0" fontAlgn="base" hangingPunct="0">
              <a:spcBef>
                <a:spcPct val="0"/>
              </a:spcBef>
              <a:spcAft>
                <a:spcPct val="0"/>
              </a:spcAft>
              <a:defRPr sz="1200">
                <a:solidFill>
                  <a:schemeClr val="tx1"/>
                </a:solidFill>
                <a:latin typeface="Arial" charset="0"/>
              </a:defRPr>
            </a:lvl9pPr>
          </a:lstStyle>
          <a:p>
            <a:pPr eaLnBrk="1" hangingPunct="1"/>
            <a:fld id="{5F3B7714-CE29-4082-B9E8-EBB91B6274FC}" type="slidenum">
              <a:rPr lang="en-US" smtClean="0"/>
              <a:pPr eaLnBrk="1" hangingPunct="1"/>
              <a:t>1</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266115" y="6658970"/>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8" tIns="45648" rIns="91298" bIns="45648" anchor="b"/>
          <a:lstStyle>
            <a:lvl1pPr defTabSz="952500" eaLnBrk="0" hangingPunct="0">
              <a:defRPr sz="1300">
                <a:solidFill>
                  <a:schemeClr val="tx1"/>
                </a:solidFill>
                <a:latin typeface="Arial" charset="0"/>
              </a:defRPr>
            </a:lvl1pPr>
            <a:lvl2pPr marL="742950" indent="-285750" defTabSz="952500" eaLnBrk="0" hangingPunct="0">
              <a:defRPr sz="1300">
                <a:solidFill>
                  <a:schemeClr val="tx1"/>
                </a:solidFill>
                <a:latin typeface="Arial" charset="0"/>
              </a:defRPr>
            </a:lvl2pPr>
            <a:lvl3pPr marL="1143000" indent="-228600" defTabSz="952500" eaLnBrk="0" hangingPunct="0">
              <a:defRPr sz="1300">
                <a:solidFill>
                  <a:schemeClr val="tx1"/>
                </a:solidFill>
                <a:latin typeface="Arial" charset="0"/>
              </a:defRPr>
            </a:lvl3pPr>
            <a:lvl4pPr marL="1600200" indent="-228600" defTabSz="952500" eaLnBrk="0" hangingPunct="0">
              <a:defRPr sz="1300">
                <a:solidFill>
                  <a:schemeClr val="tx1"/>
                </a:solidFill>
                <a:latin typeface="Arial" charset="0"/>
              </a:defRPr>
            </a:lvl4pPr>
            <a:lvl5pPr marL="2057400" indent="-228600" defTabSz="952500" eaLnBrk="0" hangingPunct="0">
              <a:defRPr sz="1300">
                <a:solidFill>
                  <a:schemeClr val="tx1"/>
                </a:solidFill>
                <a:latin typeface="Arial" charset="0"/>
              </a:defRPr>
            </a:lvl5pPr>
            <a:lvl6pPr marL="2514600" indent="-228600" defTabSz="952500" eaLnBrk="0" fontAlgn="base" hangingPunct="0">
              <a:spcBef>
                <a:spcPct val="0"/>
              </a:spcBef>
              <a:spcAft>
                <a:spcPct val="0"/>
              </a:spcAft>
              <a:defRPr sz="1300">
                <a:solidFill>
                  <a:schemeClr val="tx1"/>
                </a:solidFill>
                <a:latin typeface="Arial" charset="0"/>
              </a:defRPr>
            </a:lvl6pPr>
            <a:lvl7pPr marL="2971800" indent="-228600" defTabSz="952500" eaLnBrk="0" fontAlgn="base" hangingPunct="0">
              <a:spcBef>
                <a:spcPct val="0"/>
              </a:spcBef>
              <a:spcAft>
                <a:spcPct val="0"/>
              </a:spcAft>
              <a:defRPr sz="1300">
                <a:solidFill>
                  <a:schemeClr val="tx1"/>
                </a:solidFill>
                <a:latin typeface="Arial" charset="0"/>
              </a:defRPr>
            </a:lvl7pPr>
            <a:lvl8pPr marL="3429000" indent="-228600" defTabSz="952500" eaLnBrk="0" fontAlgn="base" hangingPunct="0">
              <a:spcBef>
                <a:spcPct val="0"/>
              </a:spcBef>
              <a:spcAft>
                <a:spcPct val="0"/>
              </a:spcAft>
              <a:defRPr sz="1300">
                <a:solidFill>
                  <a:schemeClr val="tx1"/>
                </a:solidFill>
                <a:latin typeface="Arial" charset="0"/>
              </a:defRPr>
            </a:lvl8pPr>
            <a:lvl9pPr marL="3886200" indent="-228600" defTabSz="952500" eaLnBrk="0" fontAlgn="base" hangingPunct="0">
              <a:spcBef>
                <a:spcPct val="0"/>
              </a:spcBef>
              <a:spcAft>
                <a:spcPct val="0"/>
              </a:spcAft>
              <a:defRPr sz="1300">
                <a:solidFill>
                  <a:schemeClr val="tx1"/>
                </a:solidFill>
                <a:latin typeface="Arial" charset="0"/>
              </a:defRPr>
            </a:lvl9pPr>
          </a:lstStyle>
          <a:p>
            <a:pPr algn="r" eaLnBrk="1" hangingPunct="1"/>
            <a:fld id="{449DD6AE-F7F2-469C-8E45-492AF75A1604}" type="slidenum">
              <a:rPr lang="en-US"/>
              <a:pPr algn="r" eaLnBrk="1" hangingPunct="1"/>
              <a:t>10</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266115" y="6658970"/>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8" tIns="45648" rIns="91298" bIns="45648" anchor="b"/>
          <a:lstStyle>
            <a:lvl1pPr defTabSz="952500" eaLnBrk="0" hangingPunct="0">
              <a:defRPr sz="1300">
                <a:solidFill>
                  <a:schemeClr val="tx1"/>
                </a:solidFill>
                <a:latin typeface="Arial" charset="0"/>
              </a:defRPr>
            </a:lvl1pPr>
            <a:lvl2pPr marL="742950" indent="-285750" defTabSz="952500" eaLnBrk="0" hangingPunct="0">
              <a:defRPr sz="1300">
                <a:solidFill>
                  <a:schemeClr val="tx1"/>
                </a:solidFill>
                <a:latin typeface="Arial" charset="0"/>
              </a:defRPr>
            </a:lvl2pPr>
            <a:lvl3pPr marL="1143000" indent="-228600" defTabSz="952500" eaLnBrk="0" hangingPunct="0">
              <a:defRPr sz="1300">
                <a:solidFill>
                  <a:schemeClr val="tx1"/>
                </a:solidFill>
                <a:latin typeface="Arial" charset="0"/>
              </a:defRPr>
            </a:lvl3pPr>
            <a:lvl4pPr marL="1600200" indent="-228600" defTabSz="952500" eaLnBrk="0" hangingPunct="0">
              <a:defRPr sz="1300">
                <a:solidFill>
                  <a:schemeClr val="tx1"/>
                </a:solidFill>
                <a:latin typeface="Arial" charset="0"/>
              </a:defRPr>
            </a:lvl4pPr>
            <a:lvl5pPr marL="2057400" indent="-228600" defTabSz="952500" eaLnBrk="0" hangingPunct="0">
              <a:defRPr sz="1300">
                <a:solidFill>
                  <a:schemeClr val="tx1"/>
                </a:solidFill>
                <a:latin typeface="Arial" charset="0"/>
              </a:defRPr>
            </a:lvl5pPr>
            <a:lvl6pPr marL="2514600" indent="-228600" defTabSz="952500" eaLnBrk="0" fontAlgn="base" hangingPunct="0">
              <a:spcBef>
                <a:spcPct val="0"/>
              </a:spcBef>
              <a:spcAft>
                <a:spcPct val="0"/>
              </a:spcAft>
              <a:defRPr sz="1300">
                <a:solidFill>
                  <a:schemeClr val="tx1"/>
                </a:solidFill>
                <a:latin typeface="Arial" charset="0"/>
              </a:defRPr>
            </a:lvl6pPr>
            <a:lvl7pPr marL="2971800" indent="-228600" defTabSz="952500" eaLnBrk="0" fontAlgn="base" hangingPunct="0">
              <a:spcBef>
                <a:spcPct val="0"/>
              </a:spcBef>
              <a:spcAft>
                <a:spcPct val="0"/>
              </a:spcAft>
              <a:defRPr sz="1300">
                <a:solidFill>
                  <a:schemeClr val="tx1"/>
                </a:solidFill>
                <a:latin typeface="Arial" charset="0"/>
              </a:defRPr>
            </a:lvl7pPr>
            <a:lvl8pPr marL="3429000" indent="-228600" defTabSz="952500" eaLnBrk="0" fontAlgn="base" hangingPunct="0">
              <a:spcBef>
                <a:spcPct val="0"/>
              </a:spcBef>
              <a:spcAft>
                <a:spcPct val="0"/>
              </a:spcAft>
              <a:defRPr sz="1300">
                <a:solidFill>
                  <a:schemeClr val="tx1"/>
                </a:solidFill>
                <a:latin typeface="Arial" charset="0"/>
              </a:defRPr>
            </a:lvl8pPr>
            <a:lvl9pPr marL="3886200" indent="-228600" defTabSz="952500" eaLnBrk="0" fontAlgn="base" hangingPunct="0">
              <a:spcBef>
                <a:spcPct val="0"/>
              </a:spcBef>
              <a:spcAft>
                <a:spcPct val="0"/>
              </a:spcAft>
              <a:defRPr sz="1300">
                <a:solidFill>
                  <a:schemeClr val="tx1"/>
                </a:solidFill>
                <a:latin typeface="Arial" charset="0"/>
              </a:defRPr>
            </a:lvl9pPr>
          </a:lstStyle>
          <a:p>
            <a:pPr algn="r" eaLnBrk="1" hangingPunct="1"/>
            <a:fld id="{449DD6AE-F7F2-469C-8E45-492AF75A1604}" type="slidenum">
              <a:rPr lang="en-US"/>
              <a:pPr algn="r" eaLnBrk="1" hangingPunct="1"/>
              <a:t>11</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266115" y="6658970"/>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8" tIns="45648" rIns="91298" bIns="45648" anchor="b"/>
          <a:lstStyle>
            <a:lvl1pPr defTabSz="952500" eaLnBrk="0" hangingPunct="0">
              <a:defRPr sz="1300">
                <a:solidFill>
                  <a:schemeClr val="tx1"/>
                </a:solidFill>
                <a:latin typeface="Arial" charset="0"/>
              </a:defRPr>
            </a:lvl1pPr>
            <a:lvl2pPr marL="742950" indent="-285750" defTabSz="952500" eaLnBrk="0" hangingPunct="0">
              <a:defRPr sz="1300">
                <a:solidFill>
                  <a:schemeClr val="tx1"/>
                </a:solidFill>
                <a:latin typeface="Arial" charset="0"/>
              </a:defRPr>
            </a:lvl2pPr>
            <a:lvl3pPr marL="1143000" indent="-228600" defTabSz="952500" eaLnBrk="0" hangingPunct="0">
              <a:defRPr sz="1300">
                <a:solidFill>
                  <a:schemeClr val="tx1"/>
                </a:solidFill>
                <a:latin typeface="Arial" charset="0"/>
              </a:defRPr>
            </a:lvl3pPr>
            <a:lvl4pPr marL="1600200" indent="-228600" defTabSz="952500" eaLnBrk="0" hangingPunct="0">
              <a:defRPr sz="1300">
                <a:solidFill>
                  <a:schemeClr val="tx1"/>
                </a:solidFill>
                <a:latin typeface="Arial" charset="0"/>
              </a:defRPr>
            </a:lvl4pPr>
            <a:lvl5pPr marL="2057400" indent="-228600" defTabSz="952500" eaLnBrk="0" hangingPunct="0">
              <a:defRPr sz="1300">
                <a:solidFill>
                  <a:schemeClr val="tx1"/>
                </a:solidFill>
                <a:latin typeface="Arial" charset="0"/>
              </a:defRPr>
            </a:lvl5pPr>
            <a:lvl6pPr marL="2514600" indent="-228600" defTabSz="952500" eaLnBrk="0" fontAlgn="base" hangingPunct="0">
              <a:spcBef>
                <a:spcPct val="0"/>
              </a:spcBef>
              <a:spcAft>
                <a:spcPct val="0"/>
              </a:spcAft>
              <a:defRPr sz="1300">
                <a:solidFill>
                  <a:schemeClr val="tx1"/>
                </a:solidFill>
                <a:latin typeface="Arial" charset="0"/>
              </a:defRPr>
            </a:lvl6pPr>
            <a:lvl7pPr marL="2971800" indent="-228600" defTabSz="952500" eaLnBrk="0" fontAlgn="base" hangingPunct="0">
              <a:spcBef>
                <a:spcPct val="0"/>
              </a:spcBef>
              <a:spcAft>
                <a:spcPct val="0"/>
              </a:spcAft>
              <a:defRPr sz="1300">
                <a:solidFill>
                  <a:schemeClr val="tx1"/>
                </a:solidFill>
                <a:latin typeface="Arial" charset="0"/>
              </a:defRPr>
            </a:lvl7pPr>
            <a:lvl8pPr marL="3429000" indent="-228600" defTabSz="952500" eaLnBrk="0" fontAlgn="base" hangingPunct="0">
              <a:spcBef>
                <a:spcPct val="0"/>
              </a:spcBef>
              <a:spcAft>
                <a:spcPct val="0"/>
              </a:spcAft>
              <a:defRPr sz="1300">
                <a:solidFill>
                  <a:schemeClr val="tx1"/>
                </a:solidFill>
                <a:latin typeface="Arial" charset="0"/>
              </a:defRPr>
            </a:lvl8pPr>
            <a:lvl9pPr marL="3886200" indent="-228600" defTabSz="952500" eaLnBrk="0" fontAlgn="base" hangingPunct="0">
              <a:spcBef>
                <a:spcPct val="0"/>
              </a:spcBef>
              <a:spcAft>
                <a:spcPct val="0"/>
              </a:spcAft>
              <a:defRPr sz="1300">
                <a:solidFill>
                  <a:schemeClr val="tx1"/>
                </a:solidFill>
                <a:latin typeface="Arial" charset="0"/>
              </a:defRPr>
            </a:lvl9pPr>
          </a:lstStyle>
          <a:p>
            <a:pPr algn="r" eaLnBrk="1" hangingPunct="1"/>
            <a:fld id="{449DD6AE-F7F2-469C-8E45-492AF75A1604}" type="slidenum">
              <a:rPr lang="en-US"/>
              <a:pPr algn="r" eaLnBrk="1" hangingPunct="1"/>
              <a:t>12</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266115" y="6658970"/>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8" tIns="45648" rIns="91298" bIns="45648" anchor="b"/>
          <a:lstStyle>
            <a:lvl1pPr defTabSz="952500" eaLnBrk="0" hangingPunct="0">
              <a:defRPr sz="1300">
                <a:solidFill>
                  <a:schemeClr val="tx1"/>
                </a:solidFill>
                <a:latin typeface="Arial" charset="0"/>
              </a:defRPr>
            </a:lvl1pPr>
            <a:lvl2pPr marL="742950" indent="-285750" defTabSz="952500" eaLnBrk="0" hangingPunct="0">
              <a:defRPr sz="1300">
                <a:solidFill>
                  <a:schemeClr val="tx1"/>
                </a:solidFill>
                <a:latin typeface="Arial" charset="0"/>
              </a:defRPr>
            </a:lvl2pPr>
            <a:lvl3pPr marL="1143000" indent="-228600" defTabSz="952500" eaLnBrk="0" hangingPunct="0">
              <a:defRPr sz="1300">
                <a:solidFill>
                  <a:schemeClr val="tx1"/>
                </a:solidFill>
                <a:latin typeface="Arial" charset="0"/>
              </a:defRPr>
            </a:lvl3pPr>
            <a:lvl4pPr marL="1600200" indent="-228600" defTabSz="952500" eaLnBrk="0" hangingPunct="0">
              <a:defRPr sz="1300">
                <a:solidFill>
                  <a:schemeClr val="tx1"/>
                </a:solidFill>
                <a:latin typeface="Arial" charset="0"/>
              </a:defRPr>
            </a:lvl4pPr>
            <a:lvl5pPr marL="2057400" indent="-228600" defTabSz="952500" eaLnBrk="0" hangingPunct="0">
              <a:defRPr sz="1300">
                <a:solidFill>
                  <a:schemeClr val="tx1"/>
                </a:solidFill>
                <a:latin typeface="Arial" charset="0"/>
              </a:defRPr>
            </a:lvl5pPr>
            <a:lvl6pPr marL="2514600" indent="-228600" defTabSz="952500" eaLnBrk="0" fontAlgn="base" hangingPunct="0">
              <a:spcBef>
                <a:spcPct val="0"/>
              </a:spcBef>
              <a:spcAft>
                <a:spcPct val="0"/>
              </a:spcAft>
              <a:defRPr sz="1300">
                <a:solidFill>
                  <a:schemeClr val="tx1"/>
                </a:solidFill>
                <a:latin typeface="Arial" charset="0"/>
              </a:defRPr>
            </a:lvl6pPr>
            <a:lvl7pPr marL="2971800" indent="-228600" defTabSz="952500" eaLnBrk="0" fontAlgn="base" hangingPunct="0">
              <a:spcBef>
                <a:spcPct val="0"/>
              </a:spcBef>
              <a:spcAft>
                <a:spcPct val="0"/>
              </a:spcAft>
              <a:defRPr sz="1300">
                <a:solidFill>
                  <a:schemeClr val="tx1"/>
                </a:solidFill>
                <a:latin typeface="Arial" charset="0"/>
              </a:defRPr>
            </a:lvl7pPr>
            <a:lvl8pPr marL="3429000" indent="-228600" defTabSz="952500" eaLnBrk="0" fontAlgn="base" hangingPunct="0">
              <a:spcBef>
                <a:spcPct val="0"/>
              </a:spcBef>
              <a:spcAft>
                <a:spcPct val="0"/>
              </a:spcAft>
              <a:defRPr sz="1300">
                <a:solidFill>
                  <a:schemeClr val="tx1"/>
                </a:solidFill>
                <a:latin typeface="Arial" charset="0"/>
              </a:defRPr>
            </a:lvl8pPr>
            <a:lvl9pPr marL="3886200" indent="-228600" defTabSz="952500" eaLnBrk="0" fontAlgn="base" hangingPunct="0">
              <a:spcBef>
                <a:spcPct val="0"/>
              </a:spcBef>
              <a:spcAft>
                <a:spcPct val="0"/>
              </a:spcAft>
              <a:defRPr sz="1300">
                <a:solidFill>
                  <a:schemeClr val="tx1"/>
                </a:solidFill>
                <a:latin typeface="Arial" charset="0"/>
              </a:defRPr>
            </a:lvl9pPr>
          </a:lstStyle>
          <a:p>
            <a:pPr algn="r" eaLnBrk="1" hangingPunct="1"/>
            <a:fld id="{449DD6AE-F7F2-469C-8E45-492AF75A1604}" type="slidenum">
              <a:rPr lang="en-US"/>
              <a:pPr algn="r" eaLnBrk="1" hangingPunct="1"/>
              <a:t>13</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266115" y="6658970"/>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8" tIns="45648" rIns="91298" bIns="45648" anchor="b"/>
          <a:lstStyle>
            <a:lvl1pPr defTabSz="952500" eaLnBrk="0" hangingPunct="0">
              <a:defRPr sz="1300">
                <a:solidFill>
                  <a:schemeClr val="tx1"/>
                </a:solidFill>
                <a:latin typeface="Arial" charset="0"/>
              </a:defRPr>
            </a:lvl1pPr>
            <a:lvl2pPr marL="742950" indent="-285750" defTabSz="952500" eaLnBrk="0" hangingPunct="0">
              <a:defRPr sz="1300">
                <a:solidFill>
                  <a:schemeClr val="tx1"/>
                </a:solidFill>
                <a:latin typeface="Arial" charset="0"/>
              </a:defRPr>
            </a:lvl2pPr>
            <a:lvl3pPr marL="1143000" indent="-228600" defTabSz="952500" eaLnBrk="0" hangingPunct="0">
              <a:defRPr sz="1300">
                <a:solidFill>
                  <a:schemeClr val="tx1"/>
                </a:solidFill>
                <a:latin typeface="Arial" charset="0"/>
              </a:defRPr>
            </a:lvl3pPr>
            <a:lvl4pPr marL="1600200" indent="-228600" defTabSz="952500" eaLnBrk="0" hangingPunct="0">
              <a:defRPr sz="1300">
                <a:solidFill>
                  <a:schemeClr val="tx1"/>
                </a:solidFill>
                <a:latin typeface="Arial" charset="0"/>
              </a:defRPr>
            </a:lvl4pPr>
            <a:lvl5pPr marL="2057400" indent="-228600" defTabSz="952500" eaLnBrk="0" hangingPunct="0">
              <a:defRPr sz="1300">
                <a:solidFill>
                  <a:schemeClr val="tx1"/>
                </a:solidFill>
                <a:latin typeface="Arial" charset="0"/>
              </a:defRPr>
            </a:lvl5pPr>
            <a:lvl6pPr marL="2514600" indent="-228600" defTabSz="952500" eaLnBrk="0" fontAlgn="base" hangingPunct="0">
              <a:spcBef>
                <a:spcPct val="0"/>
              </a:spcBef>
              <a:spcAft>
                <a:spcPct val="0"/>
              </a:spcAft>
              <a:defRPr sz="1300">
                <a:solidFill>
                  <a:schemeClr val="tx1"/>
                </a:solidFill>
                <a:latin typeface="Arial" charset="0"/>
              </a:defRPr>
            </a:lvl6pPr>
            <a:lvl7pPr marL="2971800" indent="-228600" defTabSz="952500" eaLnBrk="0" fontAlgn="base" hangingPunct="0">
              <a:spcBef>
                <a:spcPct val="0"/>
              </a:spcBef>
              <a:spcAft>
                <a:spcPct val="0"/>
              </a:spcAft>
              <a:defRPr sz="1300">
                <a:solidFill>
                  <a:schemeClr val="tx1"/>
                </a:solidFill>
                <a:latin typeface="Arial" charset="0"/>
              </a:defRPr>
            </a:lvl7pPr>
            <a:lvl8pPr marL="3429000" indent="-228600" defTabSz="952500" eaLnBrk="0" fontAlgn="base" hangingPunct="0">
              <a:spcBef>
                <a:spcPct val="0"/>
              </a:spcBef>
              <a:spcAft>
                <a:spcPct val="0"/>
              </a:spcAft>
              <a:defRPr sz="1300">
                <a:solidFill>
                  <a:schemeClr val="tx1"/>
                </a:solidFill>
                <a:latin typeface="Arial" charset="0"/>
              </a:defRPr>
            </a:lvl8pPr>
            <a:lvl9pPr marL="3886200" indent="-228600" defTabSz="952500" eaLnBrk="0" fontAlgn="base" hangingPunct="0">
              <a:spcBef>
                <a:spcPct val="0"/>
              </a:spcBef>
              <a:spcAft>
                <a:spcPct val="0"/>
              </a:spcAft>
              <a:defRPr sz="1300">
                <a:solidFill>
                  <a:schemeClr val="tx1"/>
                </a:solidFill>
                <a:latin typeface="Arial" charset="0"/>
              </a:defRPr>
            </a:lvl9pPr>
          </a:lstStyle>
          <a:p>
            <a:pPr algn="r" eaLnBrk="1" hangingPunct="1"/>
            <a:fld id="{449DD6AE-F7F2-469C-8E45-492AF75A1604}" type="slidenum">
              <a:rPr lang="en-US"/>
              <a:pPr algn="r" eaLnBrk="1" hangingPunct="1"/>
              <a:t>14</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266115" y="6658970"/>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8" tIns="45648" rIns="91298" bIns="45648" anchor="b"/>
          <a:lstStyle>
            <a:lvl1pPr defTabSz="952500" eaLnBrk="0" hangingPunct="0">
              <a:defRPr sz="1300">
                <a:solidFill>
                  <a:schemeClr val="tx1"/>
                </a:solidFill>
                <a:latin typeface="Arial" charset="0"/>
              </a:defRPr>
            </a:lvl1pPr>
            <a:lvl2pPr marL="742950" indent="-285750" defTabSz="952500" eaLnBrk="0" hangingPunct="0">
              <a:defRPr sz="1300">
                <a:solidFill>
                  <a:schemeClr val="tx1"/>
                </a:solidFill>
                <a:latin typeface="Arial" charset="0"/>
              </a:defRPr>
            </a:lvl2pPr>
            <a:lvl3pPr marL="1143000" indent="-228600" defTabSz="952500" eaLnBrk="0" hangingPunct="0">
              <a:defRPr sz="1300">
                <a:solidFill>
                  <a:schemeClr val="tx1"/>
                </a:solidFill>
                <a:latin typeface="Arial" charset="0"/>
              </a:defRPr>
            </a:lvl3pPr>
            <a:lvl4pPr marL="1600200" indent="-228600" defTabSz="952500" eaLnBrk="0" hangingPunct="0">
              <a:defRPr sz="1300">
                <a:solidFill>
                  <a:schemeClr val="tx1"/>
                </a:solidFill>
                <a:latin typeface="Arial" charset="0"/>
              </a:defRPr>
            </a:lvl4pPr>
            <a:lvl5pPr marL="2057400" indent="-228600" defTabSz="952500" eaLnBrk="0" hangingPunct="0">
              <a:defRPr sz="1300">
                <a:solidFill>
                  <a:schemeClr val="tx1"/>
                </a:solidFill>
                <a:latin typeface="Arial" charset="0"/>
              </a:defRPr>
            </a:lvl5pPr>
            <a:lvl6pPr marL="2514600" indent="-228600" defTabSz="952500" eaLnBrk="0" fontAlgn="base" hangingPunct="0">
              <a:spcBef>
                <a:spcPct val="0"/>
              </a:spcBef>
              <a:spcAft>
                <a:spcPct val="0"/>
              </a:spcAft>
              <a:defRPr sz="1300">
                <a:solidFill>
                  <a:schemeClr val="tx1"/>
                </a:solidFill>
                <a:latin typeface="Arial" charset="0"/>
              </a:defRPr>
            </a:lvl6pPr>
            <a:lvl7pPr marL="2971800" indent="-228600" defTabSz="952500" eaLnBrk="0" fontAlgn="base" hangingPunct="0">
              <a:spcBef>
                <a:spcPct val="0"/>
              </a:spcBef>
              <a:spcAft>
                <a:spcPct val="0"/>
              </a:spcAft>
              <a:defRPr sz="1300">
                <a:solidFill>
                  <a:schemeClr val="tx1"/>
                </a:solidFill>
                <a:latin typeface="Arial" charset="0"/>
              </a:defRPr>
            </a:lvl7pPr>
            <a:lvl8pPr marL="3429000" indent="-228600" defTabSz="952500" eaLnBrk="0" fontAlgn="base" hangingPunct="0">
              <a:spcBef>
                <a:spcPct val="0"/>
              </a:spcBef>
              <a:spcAft>
                <a:spcPct val="0"/>
              </a:spcAft>
              <a:defRPr sz="1300">
                <a:solidFill>
                  <a:schemeClr val="tx1"/>
                </a:solidFill>
                <a:latin typeface="Arial" charset="0"/>
              </a:defRPr>
            </a:lvl8pPr>
            <a:lvl9pPr marL="3886200" indent="-228600" defTabSz="952500" eaLnBrk="0" fontAlgn="base" hangingPunct="0">
              <a:spcBef>
                <a:spcPct val="0"/>
              </a:spcBef>
              <a:spcAft>
                <a:spcPct val="0"/>
              </a:spcAft>
              <a:defRPr sz="1300">
                <a:solidFill>
                  <a:schemeClr val="tx1"/>
                </a:solidFill>
                <a:latin typeface="Arial" charset="0"/>
              </a:defRPr>
            </a:lvl9pPr>
          </a:lstStyle>
          <a:p>
            <a:pPr algn="r" eaLnBrk="1" hangingPunct="1"/>
            <a:fld id="{449DD6AE-F7F2-469C-8E45-492AF75A1604}" type="slidenum">
              <a:rPr lang="en-US"/>
              <a:pPr algn="r" eaLnBrk="1" hangingPunct="1"/>
              <a:t>15</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266115" y="6658970"/>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8" tIns="45648" rIns="91298" bIns="45648" anchor="b"/>
          <a:lstStyle>
            <a:lvl1pPr defTabSz="952500" eaLnBrk="0" hangingPunct="0">
              <a:defRPr sz="1300">
                <a:solidFill>
                  <a:schemeClr val="tx1"/>
                </a:solidFill>
                <a:latin typeface="Arial" charset="0"/>
              </a:defRPr>
            </a:lvl1pPr>
            <a:lvl2pPr marL="742950" indent="-285750" defTabSz="952500" eaLnBrk="0" hangingPunct="0">
              <a:defRPr sz="1300">
                <a:solidFill>
                  <a:schemeClr val="tx1"/>
                </a:solidFill>
                <a:latin typeface="Arial" charset="0"/>
              </a:defRPr>
            </a:lvl2pPr>
            <a:lvl3pPr marL="1143000" indent="-228600" defTabSz="952500" eaLnBrk="0" hangingPunct="0">
              <a:defRPr sz="1300">
                <a:solidFill>
                  <a:schemeClr val="tx1"/>
                </a:solidFill>
                <a:latin typeface="Arial" charset="0"/>
              </a:defRPr>
            </a:lvl3pPr>
            <a:lvl4pPr marL="1600200" indent="-228600" defTabSz="952500" eaLnBrk="0" hangingPunct="0">
              <a:defRPr sz="1300">
                <a:solidFill>
                  <a:schemeClr val="tx1"/>
                </a:solidFill>
                <a:latin typeface="Arial" charset="0"/>
              </a:defRPr>
            </a:lvl4pPr>
            <a:lvl5pPr marL="2057400" indent="-228600" defTabSz="952500" eaLnBrk="0" hangingPunct="0">
              <a:defRPr sz="1300">
                <a:solidFill>
                  <a:schemeClr val="tx1"/>
                </a:solidFill>
                <a:latin typeface="Arial" charset="0"/>
              </a:defRPr>
            </a:lvl5pPr>
            <a:lvl6pPr marL="2514600" indent="-228600" defTabSz="952500" eaLnBrk="0" fontAlgn="base" hangingPunct="0">
              <a:spcBef>
                <a:spcPct val="0"/>
              </a:spcBef>
              <a:spcAft>
                <a:spcPct val="0"/>
              </a:spcAft>
              <a:defRPr sz="1300">
                <a:solidFill>
                  <a:schemeClr val="tx1"/>
                </a:solidFill>
                <a:latin typeface="Arial" charset="0"/>
              </a:defRPr>
            </a:lvl6pPr>
            <a:lvl7pPr marL="2971800" indent="-228600" defTabSz="952500" eaLnBrk="0" fontAlgn="base" hangingPunct="0">
              <a:spcBef>
                <a:spcPct val="0"/>
              </a:spcBef>
              <a:spcAft>
                <a:spcPct val="0"/>
              </a:spcAft>
              <a:defRPr sz="1300">
                <a:solidFill>
                  <a:schemeClr val="tx1"/>
                </a:solidFill>
                <a:latin typeface="Arial" charset="0"/>
              </a:defRPr>
            </a:lvl7pPr>
            <a:lvl8pPr marL="3429000" indent="-228600" defTabSz="952500" eaLnBrk="0" fontAlgn="base" hangingPunct="0">
              <a:spcBef>
                <a:spcPct val="0"/>
              </a:spcBef>
              <a:spcAft>
                <a:spcPct val="0"/>
              </a:spcAft>
              <a:defRPr sz="1300">
                <a:solidFill>
                  <a:schemeClr val="tx1"/>
                </a:solidFill>
                <a:latin typeface="Arial" charset="0"/>
              </a:defRPr>
            </a:lvl8pPr>
            <a:lvl9pPr marL="3886200" indent="-228600" defTabSz="952500" eaLnBrk="0" fontAlgn="base" hangingPunct="0">
              <a:spcBef>
                <a:spcPct val="0"/>
              </a:spcBef>
              <a:spcAft>
                <a:spcPct val="0"/>
              </a:spcAft>
              <a:defRPr sz="1300">
                <a:solidFill>
                  <a:schemeClr val="tx1"/>
                </a:solidFill>
                <a:latin typeface="Arial" charset="0"/>
              </a:defRPr>
            </a:lvl9pPr>
          </a:lstStyle>
          <a:p>
            <a:pPr algn="r" eaLnBrk="1" hangingPunct="1"/>
            <a:fld id="{449DD6AE-F7F2-469C-8E45-492AF75A1604}" type="slidenum">
              <a:rPr lang="en-US"/>
              <a:pPr algn="r" eaLnBrk="1" hangingPunct="1"/>
              <a:t>16</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266115" y="6658970"/>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8" tIns="45648" rIns="91298" bIns="45648" anchor="b"/>
          <a:lstStyle>
            <a:lvl1pPr defTabSz="952500" eaLnBrk="0" hangingPunct="0">
              <a:defRPr sz="1300">
                <a:solidFill>
                  <a:schemeClr val="tx1"/>
                </a:solidFill>
                <a:latin typeface="Arial" charset="0"/>
              </a:defRPr>
            </a:lvl1pPr>
            <a:lvl2pPr marL="742950" indent="-285750" defTabSz="952500" eaLnBrk="0" hangingPunct="0">
              <a:defRPr sz="1300">
                <a:solidFill>
                  <a:schemeClr val="tx1"/>
                </a:solidFill>
                <a:latin typeface="Arial" charset="0"/>
              </a:defRPr>
            </a:lvl2pPr>
            <a:lvl3pPr marL="1143000" indent="-228600" defTabSz="952500" eaLnBrk="0" hangingPunct="0">
              <a:defRPr sz="1300">
                <a:solidFill>
                  <a:schemeClr val="tx1"/>
                </a:solidFill>
                <a:latin typeface="Arial" charset="0"/>
              </a:defRPr>
            </a:lvl3pPr>
            <a:lvl4pPr marL="1600200" indent="-228600" defTabSz="952500" eaLnBrk="0" hangingPunct="0">
              <a:defRPr sz="1300">
                <a:solidFill>
                  <a:schemeClr val="tx1"/>
                </a:solidFill>
                <a:latin typeface="Arial" charset="0"/>
              </a:defRPr>
            </a:lvl4pPr>
            <a:lvl5pPr marL="2057400" indent="-228600" defTabSz="952500" eaLnBrk="0" hangingPunct="0">
              <a:defRPr sz="1300">
                <a:solidFill>
                  <a:schemeClr val="tx1"/>
                </a:solidFill>
                <a:latin typeface="Arial" charset="0"/>
              </a:defRPr>
            </a:lvl5pPr>
            <a:lvl6pPr marL="2514600" indent="-228600" defTabSz="952500" eaLnBrk="0" fontAlgn="base" hangingPunct="0">
              <a:spcBef>
                <a:spcPct val="0"/>
              </a:spcBef>
              <a:spcAft>
                <a:spcPct val="0"/>
              </a:spcAft>
              <a:defRPr sz="1300">
                <a:solidFill>
                  <a:schemeClr val="tx1"/>
                </a:solidFill>
                <a:latin typeface="Arial" charset="0"/>
              </a:defRPr>
            </a:lvl6pPr>
            <a:lvl7pPr marL="2971800" indent="-228600" defTabSz="952500" eaLnBrk="0" fontAlgn="base" hangingPunct="0">
              <a:spcBef>
                <a:spcPct val="0"/>
              </a:spcBef>
              <a:spcAft>
                <a:spcPct val="0"/>
              </a:spcAft>
              <a:defRPr sz="1300">
                <a:solidFill>
                  <a:schemeClr val="tx1"/>
                </a:solidFill>
                <a:latin typeface="Arial" charset="0"/>
              </a:defRPr>
            </a:lvl7pPr>
            <a:lvl8pPr marL="3429000" indent="-228600" defTabSz="952500" eaLnBrk="0" fontAlgn="base" hangingPunct="0">
              <a:spcBef>
                <a:spcPct val="0"/>
              </a:spcBef>
              <a:spcAft>
                <a:spcPct val="0"/>
              </a:spcAft>
              <a:defRPr sz="1300">
                <a:solidFill>
                  <a:schemeClr val="tx1"/>
                </a:solidFill>
                <a:latin typeface="Arial" charset="0"/>
              </a:defRPr>
            </a:lvl8pPr>
            <a:lvl9pPr marL="3886200" indent="-228600" defTabSz="952500" eaLnBrk="0" fontAlgn="base" hangingPunct="0">
              <a:spcBef>
                <a:spcPct val="0"/>
              </a:spcBef>
              <a:spcAft>
                <a:spcPct val="0"/>
              </a:spcAft>
              <a:defRPr sz="1300">
                <a:solidFill>
                  <a:schemeClr val="tx1"/>
                </a:solidFill>
                <a:latin typeface="Arial" charset="0"/>
              </a:defRPr>
            </a:lvl9pPr>
          </a:lstStyle>
          <a:p>
            <a:pPr algn="r" eaLnBrk="1" hangingPunct="1"/>
            <a:fld id="{449DD6AE-F7F2-469C-8E45-492AF75A1604}" type="slidenum">
              <a:rPr lang="en-US"/>
              <a:pPr algn="r" eaLnBrk="1" hangingPunct="1"/>
              <a:t>17</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266115" y="6658970"/>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8" tIns="45648" rIns="91298" bIns="45648" anchor="b"/>
          <a:lstStyle>
            <a:lvl1pPr defTabSz="952500" eaLnBrk="0" hangingPunct="0">
              <a:defRPr sz="1300">
                <a:solidFill>
                  <a:schemeClr val="tx1"/>
                </a:solidFill>
                <a:latin typeface="Arial" charset="0"/>
              </a:defRPr>
            </a:lvl1pPr>
            <a:lvl2pPr marL="742950" indent="-285750" defTabSz="952500" eaLnBrk="0" hangingPunct="0">
              <a:defRPr sz="1300">
                <a:solidFill>
                  <a:schemeClr val="tx1"/>
                </a:solidFill>
                <a:latin typeface="Arial" charset="0"/>
              </a:defRPr>
            </a:lvl2pPr>
            <a:lvl3pPr marL="1143000" indent="-228600" defTabSz="952500" eaLnBrk="0" hangingPunct="0">
              <a:defRPr sz="1300">
                <a:solidFill>
                  <a:schemeClr val="tx1"/>
                </a:solidFill>
                <a:latin typeface="Arial" charset="0"/>
              </a:defRPr>
            </a:lvl3pPr>
            <a:lvl4pPr marL="1600200" indent="-228600" defTabSz="952500" eaLnBrk="0" hangingPunct="0">
              <a:defRPr sz="1300">
                <a:solidFill>
                  <a:schemeClr val="tx1"/>
                </a:solidFill>
                <a:latin typeface="Arial" charset="0"/>
              </a:defRPr>
            </a:lvl4pPr>
            <a:lvl5pPr marL="2057400" indent="-228600" defTabSz="952500" eaLnBrk="0" hangingPunct="0">
              <a:defRPr sz="1300">
                <a:solidFill>
                  <a:schemeClr val="tx1"/>
                </a:solidFill>
                <a:latin typeface="Arial" charset="0"/>
              </a:defRPr>
            </a:lvl5pPr>
            <a:lvl6pPr marL="2514600" indent="-228600" defTabSz="952500" eaLnBrk="0" fontAlgn="base" hangingPunct="0">
              <a:spcBef>
                <a:spcPct val="0"/>
              </a:spcBef>
              <a:spcAft>
                <a:spcPct val="0"/>
              </a:spcAft>
              <a:defRPr sz="1300">
                <a:solidFill>
                  <a:schemeClr val="tx1"/>
                </a:solidFill>
                <a:latin typeface="Arial" charset="0"/>
              </a:defRPr>
            </a:lvl6pPr>
            <a:lvl7pPr marL="2971800" indent="-228600" defTabSz="952500" eaLnBrk="0" fontAlgn="base" hangingPunct="0">
              <a:spcBef>
                <a:spcPct val="0"/>
              </a:spcBef>
              <a:spcAft>
                <a:spcPct val="0"/>
              </a:spcAft>
              <a:defRPr sz="1300">
                <a:solidFill>
                  <a:schemeClr val="tx1"/>
                </a:solidFill>
                <a:latin typeface="Arial" charset="0"/>
              </a:defRPr>
            </a:lvl7pPr>
            <a:lvl8pPr marL="3429000" indent="-228600" defTabSz="952500" eaLnBrk="0" fontAlgn="base" hangingPunct="0">
              <a:spcBef>
                <a:spcPct val="0"/>
              </a:spcBef>
              <a:spcAft>
                <a:spcPct val="0"/>
              </a:spcAft>
              <a:defRPr sz="1300">
                <a:solidFill>
                  <a:schemeClr val="tx1"/>
                </a:solidFill>
                <a:latin typeface="Arial" charset="0"/>
              </a:defRPr>
            </a:lvl8pPr>
            <a:lvl9pPr marL="3886200" indent="-228600" defTabSz="952500" eaLnBrk="0" fontAlgn="base" hangingPunct="0">
              <a:spcBef>
                <a:spcPct val="0"/>
              </a:spcBef>
              <a:spcAft>
                <a:spcPct val="0"/>
              </a:spcAft>
              <a:defRPr sz="1300">
                <a:solidFill>
                  <a:schemeClr val="tx1"/>
                </a:solidFill>
                <a:latin typeface="Arial" charset="0"/>
              </a:defRPr>
            </a:lvl9pPr>
          </a:lstStyle>
          <a:p>
            <a:pPr algn="r" eaLnBrk="1" hangingPunct="1"/>
            <a:fld id="{449DD6AE-F7F2-469C-8E45-492AF75A1604}" type="slidenum">
              <a:rPr lang="en-US"/>
              <a:pPr algn="r" eaLnBrk="1" hangingPunct="1"/>
              <a:t>18</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266115" y="6658970"/>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8" tIns="45648" rIns="91298" bIns="45648" anchor="b"/>
          <a:lstStyle>
            <a:lvl1pPr defTabSz="952500" eaLnBrk="0" hangingPunct="0">
              <a:defRPr sz="1300">
                <a:solidFill>
                  <a:schemeClr val="tx1"/>
                </a:solidFill>
                <a:latin typeface="Arial" charset="0"/>
              </a:defRPr>
            </a:lvl1pPr>
            <a:lvl2pPr marL="742950" indent="-285750" defTabSz="952500" eaLnBrk="0" hangingPunct="0">
              <a:defRPr sz="1300">
                <a:solidFill>
                  <a:schemeClr val="tx1"/>
                </a:solidFill>
                <a:latin typeface="Arial" charset="0"/>
              </a:defRPr>
            </a:lvl2pPr>
            <a:lvl3pPr marL="1143000" indent="-228600" defTabSz="952500" eaLnBrk="0" hangingPunct="0">
              <a:defRPr sz="1300">
                <a:solidFill>
                  <a:schemeClr val="tx1"/>
                </a:solidFill>
                <a:latin typeface="Arial" charset="0"/>
              </a:defRPr>
            </a:lvl3pPr>
            <a:lvl4pPr marL="1600200" indent="-228600" defTabSz="952500" eaLnBrk="0" hangingPunct="0">
              <a:defRPr sz="1300">
                <a:solidFill>
                  <a:schemeClr val="tx1"/>
                </a:solidFill>
                <a:latin typeface="Arial" charset="0"/>
              </a:defRPr>
            </a:lvl4pPr>
            <a:lvl5pPr marL="2057400" indent="-228600" defTabSz="952500" eaLnBrk="0" hangingPunct="0">
              <a:defRPr sz="1300">
                <a:solidFill>
                  <a:schemeClr val="tx1"/>
                </a:solidFill>
                <a:latin typeface="Arial" charset="0"/>
              </a:defRPr>
            </a:lvl5pPr>
            <a:lvl6pPr marL="2514600" indent="-228600" defTabSz="952500" eaLnBrk="0" fontAlgn="base" hangingPunct="0">
              <a:spcBef>
                <a:spcPct val="0"/>
              </a:spcBef>
              <a:spcAft>
                <a:spcPct val="0"/>
              </a:spcAft>
              <a:defRPr sz="1300">
                <a:solidFill>
                  <a:schemeClr val="tx1"/>
                </a:solidFill>
                <a:latin typeface="Arial" charset="0"/>
              </a:defRPr>
            </a:lvl6pPr>
            <a:lvl7pPr marL="2971800" indent="-228600" defTabSz="952500" eaLnBrk="0" fontAlgn="base" hangingPunct="0">
              <a:spcBef>
                <a:spcPct val="0"/>
              </a:spcBef>
              <a:spcAft>
                <a:spcPct val="0"/>
              </a:spcAft>
              <a:defRPr sz="1300">
                <a:solidFill>
                  <a:schemeClr val="tx1"/>
                </a:solidFill>
                <a:latin typeface="Arial" charset="0"/>
              </a:defRPr>
            </a:lvl7pPr>
            <a:lvl8pPr marL="3429000" indent="-228600" defTabSz="952500" eaLnBrk="0" fontAlgn="base" hangingPunct="0">
              <a:spcBef>
                <a:spcPct val="0"/>
              </a:spcBef>
              <a:spcAft>
                <a:spcPct val="0"/>
              </a:spcAft>
              <a:defRPr sz="1300">
                <a:solidFill>
                  <a:schemeClr val="tx1"/>
                </a:solidFill>
                <a:latin typeface="Arial" charset="0"/>
              </a:defRPr>
            </a:lvl8pPr>
            <a:lvl9pPr marL="3886200" indent="-228600" defTabSz="952500" eaLnBrk="0" fontAlgn="base" hangingPunct="0">
              <a:spcBef>
                <a:spcPct val="0"/>
              </a:spcBef>
              <a:spcAft>
                <a:spcPct val="0"/>
              </a:spcAft>
              <a:defRPr sz="1300">
                <a:solidFill>
                  <a:schemeClr val="tx1"/>
                </a:solidFill>
                <a:latin typeface="Arial" charset="0"/>
              </a:defRPr>
            </a:lvl9pPr>
          </a:lstStyle>
          <a:p>
            <a:pPr algn="r" eaLnBrk="1" hangingPunct="1"/>
            <a:fld id="{449DD6AE-F7F2-469C-8E45-492AF75A1604}" type="slidenum">
              <a:rPr lang="en-US"/>
              <a:pPr algn="r" eaLnBrk="1" hangingPunct="1"/>
              <a:t>19</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266115" y="6658970"/>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8" tIns="45648" rIns="91298" bIns="45648" anchor="b"/>
          <a:lstStyle>
            <a:lvl1pPr defTabSz="952500" eaLnBrk="0" hangingPunct="0">
              <a:defRPr sz="1300">
                <a:solidFill>
                  <a:schemeClr val="tx1"/>
                </a:solidFill>
                <a:latin typeface="Arial" charset="0"/>
              </a:defRPr>
            </a:lvl1pPr>
            <a:lvl2pPr marL="742950" indent="-285750" defTabSz="952500" eaLnBrk="0" hangingPunct="0">
              <a:defRPr sz="1300">
                <a:solidFill>
                  <a:schemeClr val="tx1"/>
                </a:solidFill>
                <a:latin typeface="Arial" charset="0"/>
              </a:defRPr>
            </a:lvl2pPr>
            <a:lvl3pPr marL="1143000" indent="-228600" defTabSz="952500" eaLnBrk="0" hangingPunct="0">
              <a:defRPr sz="1300">
                <a:solidFill>
                  <a:schemeClr val="tx1"/>
                </a:solidFill>
                <a:latin typeface="Arial" charset="0"/>
              </a:defRPr>
            </a:lvl3pPr>
            <a:lvl4pPr marL="1600200" indent="-228600" defTabSz="952500" eaLnBrk="0" hangingPunct="0">
              <a:defRPr sz="1300">
                <a:solidFill>
                  <a:schemeClr val="tx1"/>
                </a:solidFill>
                <a:latin typeface="Arial" charset="0"/>
              </a:defRPr>
            </a:lvl4pPr>
            <a:lvl5pPr marL="2057400" indent="-228600" defTabSz="952500" eaLnBrk="0" hangingPunct="0">
              <a:defRPr sz="1300">
                <a:solidFill>
                  <a:schemeClr val="tx1"/>
                </a:solidFill>
                <a:latin typeface="Arial" charset="0"/>
              </a:defRPr>
            </a:lvl5pPr>
            <a:lvl6pPr marL="2514600" indent="-228600" defTabSz="952500" eaLnBrk="0" fontAlgn="base" hangingPunct="0">
              <a:spcBef>
                <a:spcPct val="0"/>
              </a:spcBef>
              <a:spcAft>
                <a:spcPct val="0"/>
              </a:spcAft>
              <a:defRPr sz="1300">
                <a:solidFill>
                  <a:schemeClr val="tx1"/>
                </a:solidFill>
                <a:latin typeface="Arial" charset="0"/>
              </a:defRPr>
            </a:lvl6pPr>
            <a:lvl7pPr marL="2971800" indent="-228600" defTabSz="952500" eaLnBrk="0" fontAlgn="base" hangingPunct="0">
              <a:spcBef>
                <a:spcPct val="0"/>
              </a:spcBef>
              <a:spcAft>
                <a:spcPct val="0"/>
              </a:spcAft>
              <a:defRPr sz="1300">
                <a:solidFill>
                  <a:schemeClr val="tx1"/>
                </a:solidFill>
                <a:latin typeface="Arial" charset="0"/>
              </a:defRPr>
            </a:lvl7pPr>
            <a:lvl8pPr marL="3429000" indent="-228600" defTabSz="952500" eaLnBrk="0" fontAlgn="base" hangingPunct="0">
              <a:spcBef>
                <a:spcPct val="0"/>
              </a:spcBef>
              <a:spcAft>
                <a:spcPct val="0"/>
              </a:spcAft>
              <a:defRPr sz="1300">
                <a:solidFill>
                  <a:schemeClr val="tx1"/>
                </a:solidFill>
                <a:latin typeface="Arial" charset="0"/>
              </a:defRPr>
            </a:lvl8pPr>
            <a:lvl9pPr marL="3886200" indent="-228600" defTabSz="952500" eaLnBrk="0" fontAlgn="base" hangingPunct="0">
              <a:spcBef>
                <a:spcPct val="0"/>
              </a:spcBef>
              <a:spcAft>
                <a:spcPct val="0"/>
              </a:spcAft>
              <a:defRPr sz="1300">
                <a:solidFill>
                  <a:schemeClr val="tx1"/>
                </a:solidFill>
                <a:latin typeface="Arial" charset="0"/>
              </a:defRPr>
            </a:lvl9pPr>
          </a:lstStyle>
          <a:p>
            <a:pPr algn="r" eaLnBrk="1" hangingPunct="1"/>
            <a:fld id="{449DD6AE-F7F2-469C-8E45-492AF75A1604}" type="slidenum">
              <a:rPr lang="en-US"/>
              <a:pPr algn="r" eaLnBrk="1" hangingPunct="1"/>
              <a:t>2</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266115" y="6658970"/>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8" tIns="45648" rIns="91298" bIns="45648" anchor="b"/>
          <a:lstStyle>
            <a:lvl1pPr defTabSz="952500" eaLnBrk="0" hangingPunct="0">
              <a:defRPr sz="1300">
                <a:solidFill>
                  <a:schemeClr val="tx1"/>
                </a:solidFill>
                <a:latin typeface="Arial" charset="0"/>
              </a:defRPr>
            </a:lvl1pPr>
            <a:lvl2pPr marL="742950" indent="-285750" defTabSz="952500" eaLnBrk="0" hangingPunct="0">
              <a:defRPr sz="1300">
                <a:solidFill>
                  <a:schemeClr val="tx1"/>
                </a:solidFill>
                <a:latin typeface="Arial" charset="0"/>
              </a:defRPr>
            </a:lvl2pPr>
            <a:lvl3pPr marL="1143000" indent="-228600" defTabSz="952500" eaLnBrk="0" hangingPunct="0">
              <a:defRPr sz="1300">
                <a:solidFill>
                  <a:schemeClr val="tx1"/>
                </a:solidFill>
                <a:latin typeface="Arial" charset="0"/>
              </a:defRPr>
            </a:lvl3pPr>
            <a:lvl4pPr marL="1600200" indent="-228600" defTabSz="952500" eaLnBrk="0" hangingPunct="0">
              <a:defRPr sz="1300">
                <a:solidFill>
                  <a:schemeClr val="tx1"/>
                </a:solidFill>
                <a:latin typeface="Arial" charset="0"/>
              </a:defRPr>
            </a:lvl4pPr>
            <a:lvl5pPr marL="2057400" indent="-228600" defTabSz="952500" eaLnBrk="0" hangingPunct="0">
              <a:defRPr sz="1300">
                <a:solidFill>
                  <a:schemeClr val="tx1"/>
                </a:solidFill>
                <a:latin typeface="Arial" charset="0"/>
              </a:defRPr>
            </a:lvl5pPr>
            <a:lvl6pPr marL="2514600" indent="-228600" defTabSz="952500" eaLnBrk="0" fontAlgn="base" hangingPunct="0">
              <a:spcBef>
                <a:spcPct val="0"/>
              </a:spcBef>
              <a:spcAft>
                <a:spcPct val="0"/>
              </a:spcAft>
              <a:defRPr sz="1300">
                <a:solidFill>
                  <a:schemeClr val="tx1"/>
                </a:solidFill>
                <a:latin typeface="Arial" charset="0"/>
              </a:defRPr>
            </a:lvl6pPr>
            <a:lvl7pPr marL="2971800" indent="-228600" defTabSz="952500" eaLnBrk="0" fontAlgn="base" hangingPunct="0">
              <a:spcBef>
                <a:spcPct val="0"/>
              </a:spcBef>
              <a:spcAft>
                <a:spcPct val="0"/>
              </a:spcAft>
              <a:defRPr sz="1300">
                <a:solidFill>
                  <a:schemeClr val="tx1"/>
                </a:solidFill>
                <a:latin typeface="Arial" charset="0"/>
              </a:defRPr>
            </a:lvl7pPr>
            <a:lvl8pPr marL="3429000" indent="-228600" defTabSz="952500" eaLnBrk="0" fontAlgn="base" hangingPunct="0">
              <a:spcBef>
                <a:spcPct val="0"/>
              </a:spcBef>
              <a:spcAft>
                <a:spcPct val="0"/>
              </a:spcAft>
              <a:defRPr sz="1300">
                <a:solidFill>
                  <a:schemeClr val="tx1"/>
                </a:solidFill>
                <a:latin typeface="Arial" charset="0"/>
              </a:defRPr>
            </a:lvl8pPr>
            <a:lvl9pPr marL="3886200" indent="-228600" defTabSz="952500" eaLnBrk="0" fontAlgn="base" hangingPunct="0">
              <a:spcBef>
                <a:spcPct val="0"/>
              </a:spcBef>
              <a:spcAft>
                <a:spcPct val="0"/>
              </a:spcAft>
              <a:defRPr sz="1300">
                <a:solidFill>
                  <a:schemeClr val="tx1"/>
                </a:solidFill>
                <a:latin typeface="Arial" charset="0"/>
              </a:defRPr>
            </a:lvl9pPr>
          </a:lstStyle>
          <a:p>
            <a:pPr algn="r" eaLnBrk="1" hangingPunct="1"/>
            <a:fld id="{449DD6AE-F7F2-469C-8E45-492AF75A1604}" type="slidenum">
              <a:rPr lang="en-US"/>
              <a:pPr algn="r" eaLnBrk="1" hangingPunct="1"/>
              <a:t>20</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266115" y="6658970"/>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8" tIns="45648" rIns="91298" bIns="45648" anchor="b"/>
          <a:lstStyle>
            <a:lvl1pPr defTabSz="952500" eaLnBrk="0" hangingPunct="0">
              <a:defRPr sz="1300">
                <a:solidFill>
                  <a:schemeClr val="tx1"/>
                </a:solidFill>
                <a:latin typeface="Arial" charset="0"/>
              </a:defRPr>
            </a:lvl1pPr>
            <a:lvl2pPr marL="742950" indent="-285750" defTabSz="952500" eaLnBrk="0" hangingPunct="0">
              <a:defRPr sz="1300">
                <a:solidFill>
                  <a:schemeClr val="tx1"/>
                </a:solidFill>
                <a:latin typeface="Arial" charset="0"/>
              </a:defRPr>
            </a:lvl2pPr>
            <a:lvl3pPr marL="1143000" indent="-228600" defTabSz="952500" eaLnBrk="0" hangingPunct="0">
              <a:defRPr sz="1300">
                <a:solidFill>
                  <a:schemeClr val="tx1"/>
                </a:solidFill>
                <a:latin typeface="Arial" charset="0"/>
              </a:defRPr>
            </a:lvl3pPr>
            <a:lvl4pPr marL="1600200" indent="-228600" defTabSz="952500" eaLnBrk="0" hangingPunct="0">
              <a:defRPr sz="1300">
                <a:solidFill>
                  <a:schemeClr val="tx1"/>
                </a:solidFill>
                <a:latin typeface="Arial" charset="0"/>
              </a:defRPr>
            </a:lvl4pPr>
            <a:lvl5pPr marL="2057400" indent="-228600" defTabSz="952500" eaLnBrk="0" hangingPunct="0">
              <a:defRPr sz="1300">
                <a:solidFill>
                  <a:schemeClr val="tx1"/>
                </a:solidFill>
                <a:latin typeface="Arial" charset="0"/>
              </a:defRPr>
            </a:lvl5pPr>
            <a:lvl6pPr marL="2514600" indent="-228600" defTabSz="952500" eaLnBrk="0" fontAlgn="base" hangingPunct="0">
              <a:spcBef>
                <a:spcPct val="0"/>
              </a:spcBef>
              <a:spcAft>
                <a:spcPct val="0"/>
              </a:spcAft>
              <a:defRPr sz="1300">
                <a:solidFill>
                  <a:schemeClr val="tx1"/>
                </a:solidFill>
                <a:latin typeface="Arial" charset="0"/>
              </a:defRPr>
            </a:lvl6pPr>
            <a:lvl7pPr marL="2971800" indent="-228600" defTabSz="952500" eaLnBrk="0" fontAlgn="base" hangingPunct="0">
              <a:spcBef>
                <a:spcPct val="0"/>
              </a:spcBef>
              <a:spcAft>
                <a:spcPct val="0"/>
              </a:spcAft>
              <a:defRPr sz="1300">
                <a:solidFill>
                  <a:schemeClr val="tx1"/>
                </a:solidFill>
                <a:latin typeface="Arial" charset="0"/>
              </a:defRPr>
            </a:lvl7pPr>
            <a:lvl8pPr marL="3429000" indent="-228600" defTabSz="952500" eaLnBrk="0" fontAlgn="base" hangingPunct="0">
              <a:spcBef>
                <a:spcPct val="0"/>
              </a:spcBef>
              <a:spcAft>
                <a:spcPct val="0"/>
              </a:spcAft>
              <a:defRPr sz="1300">
                <a:solidFill>
                  <a:schemeClr val="tx1"/>
                </a:solidFill>
                <a:latin typeface="Arial" charset="0"/>
              </a:defRPr>
            </a:lvl8pPr>
            <a:lvl9pPr marL="3886200" indent="-228600" defTabSz="952500" eaLnBrk="0" fontAlgn="base" hangingPunct="0">
              <a:spcBef>
                <a:spcPct val="0"/>
              </a:spcBef>
              <a:spcAft>
                <a:spcPct val="0"/>
              </a:spcAft>
              <a:defRPr sz="1300">
                <a:solidFill>
                  <a:schemeClr val="tx1"/>
                </a:solidFill>
                <a:latin typeface="Arial" charset="0"/>
              </a:defRPr>
            </a:lvl9pPr>
          </a:lstStyle>
          <a:p>
            <a:pPr algn="r" eaLnBrk="1" hangingPunct="1"/>
            <a:fld id="{449DD6AE-F7F2-469C-8E45-492AF75A1604}" type="slidenum">
              <a:rPr lang="en-US"/>
              <a:pPr algn="r" eaLnBrk="1" hangingPunct="1"/>
              <a:t>21</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266115" y="6658970"/>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8" tIns="45648" rIns="91298" bIns="45648" anchor="b"/>
          <a:lstStyle>
            <a:lvl1pPr defTabSz="952500" eaLnBrk="0" hangingPunct="0">
              <a:defRPr sz="1300">
                <a:solidFill>
                  <a:schemeClr val="tx1"/>
                </a:solidFill>
                <a:latin typeface="Arial" charset="0"/>
              </a:defRPr>
            </a:lvl1pPr>
            <a:lvl2pPr marL="742950" indent="-285750" defTabSz="952500" eaLnBrk="0" hangingPunct="0">
              <a:defRPr sz="1300">
                <a:solidFill>
                  <a:schemeClr val="tx1"/>
                </a:solidFill>
                <a:latin typeface="Arial" charset="0"/>
              </a:defRPr>
            </a:lvl2pPr>
            <a:lvl3pPr marL="1143000" indent="-228600" defTabSz="952500" eaLnBrk="0" hangingPunct="0">
              <a:defRPr sz="1300">
                <a:solidFill>
                  <a:schemeClr val="tx1"/>
                </a:solidFill>
                <a:latin typeface="Arial" charset="0"/>
              </a:defRPr>
            </a:lvl3pPr>
            <a:lvl4pPr marL="1600200" indent="-228600" defTabSz="952500" eaLnBrk="0" hangingPunct="0">
              <a:defRPr sz="1300">
                <a:solidFill>
                  <a:schemeClr val="tx1"/>
                </a:solidFill>
                <a:latin typeface="Arial" charset="0"/>
              </a:defRPr>
            </a:lvl4pPr>
            <a:lvl5pPr marL="2057400" indent="-228600" defTabSz="952500" eaLnBrk="0" hangingPunct="0">
              <a:defRPr sz="1300">
                <a:solidFill>
                  <a:schemeClr val="tx1"/>
                </a:solidFill>
                <a:latin typeface="Arial" charset="0"/>
              </a:defRPr>
            </a:lvl5pPr>
            <a:lvl6pPr marL="2514600" indent="-228600" defTabSz="952500" eaLnBrk="0" fontAlgn="base" hangingPunct="0">
              <a:spcBef>
                <a:spcPct val="0"/>
              </a:spcBef>
              <a:spcAft>
                <a:spcPct val="0"/>
              </a:spcAft>
              <a:defRPr sz="1300">
                <a:solidFill>
                  <a:schemeClr val="tx1"/>
                </a:solidFill>
                <a:latin typeface="Arial" charset="0"/>
              </a:defRPr>
            </a:lvl6pPr>
            <a:lvl7pPr marL="2971800" indent="-228600" defTabSz="952500" eaLnBrk="0" fontAlgn="base" hangingPunct="0">
              <a:spcBef>
                <a:spcPct val="0"/>
              </a:spcBef>
              <a:spcAft>
                <a:spcPct val="0"/>
              </a:spcAft>
              <a:defRPr sz="1300">
                <a:solidFill>
                  <a:schemeClr val="tx1"/>
                </a:solidFill>
                <a:latin typeface="Arial" charset="0"/>
              </a:defRPr>
            </a:lvl7pPr>
            <a:lvl8pPr marL="3429000" indent="-228600" defTabSz="952500" eaLnBrk="0" fontAlgn="base" hangingPunct="0">
              <a:spcBef>
                <a:spcPct val="0"/>
              </a:spcBef>
              <a:spcAft>
                <a:spcPct val="0"/>
              </a:spcAft>
              <a:defRPr sz="1300">
                <a:solidFill>
                  <a:schemeClr val="tx1"/>
                </a:solidFill>
                <a:latin typeface="Arial" charset="0"/>
              </a:defRPr>
            </a:lvl8pPr>
            <a:lvl9pPr marL="3886200" indent="-228600" defTabSz="952500" eaLnBrk="0" fontAlgn="base" hangingPunct="0">
              <a:spcBef>
                <a:spcPct val="0"/>
              </a:spcBef>
              <a:spcAft>
                <a:spcPct val="0"/>
              </a:spcAft>
              <a:defRPr sz="1300">
                <a:solidFill>
                  <a:schemeClr val="tx1"/>
                </a:solidFill>
                <a:latin typeface="Arial" charset="0"/>
              </a:defRPr>
            </a:lvl9pPr>
          </a:lstStyle>
          <a:p>
            <a:pPr algn="r" eaLnBrk="1" hangingPunct="1"/>
            <a:fld id="{449DD6AE-F7F2-469C-8E45-492AF75A1604}" type="slidenum">
              <a:rPr lang="en-US"/>
              <a:pPr algn="r" eaLnBrk="1" hangingPunct="1"/>
              <a:t>22</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266115" y="6658970"/>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8" tIns="45648" rIns="91298" bIns="45648" anchor="b"/>
          <a:lstStyle>
            <a:lvl1pPr defTabSz="952500" eaLnBrk="0" hangingPunct="0">
              <a:defRPr sz="1300">
                <a:solidFill>
                  <a:schemeClr val="tx1"/>
                </a:solidFill>
                <a:latin typeface="Arial" charset="0"/>
              </a:defRPr>
            </a:lvl1pPr>
            <a:lvl2pPr marL="742950" indent="-285750" defTabSz="952500" eaLnBrk="0" hangingPunct="0">
              <a:defRPr sz="1300">
                <a:solidFill>
                  <a:schemeClr val="tx1"/>
                </a:solidFill>
                <a:latin typeface="Arial" charset="0"/>
              </a:defRPr>
            </a:lvl2pPr>
            <a:lvl3pPr marL="1143000" indent="-228600" defTabSz="952500" eaLnBrk="0" hangingPunct="0">
              <a:defRPr sz="1300">
                <a:solidFill>
                  <a:schemeClr val="tx1"/>
                </a:solidFill>
                <a:latin typeface="Arial" charset="0"/>
              </a:defRPr>
            </a:lvl3pPr>
            <a:lvl4pPr marL="1600200" indent="-228600" defTabSz="952500" eaLnBrk="0" hangingPunct="0">
              <a:defRPr sz="1300">
                <a:solidFill>
                  <a:schemeClr val="tx1"/>
                </a:solidFill>
                <a:latin typeface="Arial" charset="0"/>
              </a:defRPr>
            </a:lvl4pPr>
            <a:lvl5pPr marL="2057400" indent="-228600" defTabSz="952500" eaLnBrk="0" hangingPunct="0">
              <a:defRPr sz="1300">
                <a:solidFill>
                  <a:schemeClr val="tx1"/>
                </a:solidFill>
                <a:latin typeface="Arial" charset="0"/>
              </a:defRPr>
            </a:lvl5pPr>
            <a:lvl6pPr marL="2514600" indent="-228600" defTabSz="952500" eaLnBrk="0" fontAlgn="base" hangingPunct="0">
              <a:spcBef>
                <a:spcPct val="0"/>
              </a:spcBef>
              <a:spcAft>
                <a:spcPct val="0"/>
              </a:spcAft>
              <a:defRPr sz="1300">
                <a:solidFill>
                  <a:schemeClr val="tx1"/>
                </a:solidFill>
                <a:latin typeface="Arial" charset="0"/>
              </a:defRPr>
            </a:lvl6pPr>
            <a:lvl7pPr marL="2971800" indent="-228600" defTabSz="952500" eaLnBrk="0" fontAlgn="base" hangingPunct="0">
              <a:spcBef>
                <a:spcPct val="0"/>
              </a:spcBef>
              <a:spcAft>
                <a:spcPct val="0"/>
              </a:spcAft>
              <a:defRPr sz="1300">
                <a:solidFill>
                  <a:schemeClr val="tx1"/>
                </a:solidFill>
                <a:latin typeface="Arial" charset="0"/>
              </a:defRPr>
            </a:lvl7pPr>
            <a:lvl8pPr marL="3429000" indent="-228600" defTabSz="952500" eaLnBrk="0" fontAlgn="base" hangingPunct="0">
              <a:spcBef>
                <a:spcPct val="0"/>
              </a:spcBef>
              <a:spcAft>
                <a:spcPct val="0"/>
              </a:spcAft>
              <a:defRPr sz="1300">
                <a:solidFill>
                  <a:schemeClr val="tx1"/>
                </a:solidFill>
                <a:latin typeface="Arial" charset="0"/>
              </a:defRPr>
            </a:lvl8pPr>
            <a:lvl9pPr marL="3886200" indent="-228600" defTabSz="952500" eaLnBrk="0" fontAlgn="base" hangingPunct="0">
              <a:spcBef>
                <a:spcPct val="0"/>
              </a:spcBef>
              <a:spcAft>
                <a:spcPct val="0"/>
              </a:spcAft>
              <a:defRPr sz="1300">
                <a:solidFill>
                  <a:schemeClr val="tx1"/>
                </a:solidFill>
                <a:latin typeface="Arial" charset="0"/>
              </a:defRPr>
            </a:lvl9pPr>
          </a:lstStyle>
          <a:p>
            <a:pPr algn="r" eaLnBrk="1" hangingPunct="1"/>
            <a:fld id="{449DD6AE-F7F2-469C-8E45-492AF75A1604}" type="slidenum">
              <a:rPr lang="en-US"/>
              <a:pPr algn="r" eaLnBrk="1" hangingPunct="1"/>
              <a:t>23</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266115" y="6658970"/>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8" tIns="45648" rIns="91298" bIns="45648" anchor="b"/>
          <a:lstStyle>
            <a:lvl1pPr defTabSz="952500" eaLnBrk="0" hangingPunct="0">
              <a:defRPr sz="1300">
                <a:solidFill>
                  <a:schemeClr val="tx1"/>
                </a:solidFill>
                <a:latin typeface="Arial" charset="0"/>
              </a:defRPr>
            </a:lvl1pPr>
            <a:lvl2pPr marL="742950" indent="-285750" defTabSz="952500" eaLnBrk="0" hangingPunct="0">
              <a:defRPr sz="1300">
                <a:solidFill>
                  <a:schemeClr val="tx1"/>
                </a:solidFill>
                <a:latin typeface="Arial" charset="0"/>
              </a:defRPr>
            </a:lvl2pPr>
            <a:lvl3pPr marL="1143000" indent="-228600" defTabSz="952500" eaLnBrk="0" hangingPunct="0">
              <a:defRPr sz="1300">
                <a:solidFill>
                  <a:schemeClr val="tx1"/>
                </a:solidFill>
                <a:latin typeface="Arial" charset="0"/>
              </a:defRPr>
            </a:lvl3pPr>
            <a:lvl4pPr marL="1600200" indent="-228600" defTabSz="952500" eaLnBrk="0" hangingPunct="0">
              <a:defRPr sz="1300">
                <a:solidFill>
                  <a:schemeClr val="tx1"/>
                </a:solidFill>
                <a:latin typeface="Arial" charset="0"/>
              </a:defRPr>
            </a:lvl4pPr>
            <a:lvl5pPr marL="2057400" indent="-228600" defTabSz="952500" eaLnBrk="0" hangingPunct="0">
              <a:defRPr sz="1300">
                <a:solidFill>
                  <a:schemeClr val="tx1"/>
                </a:solidFill>
                <a:latin typeface="Arial" charset="0"/>
              </a:defRPr>
            </a:lvl5pPr>
            <a:lvl6pPr marL="2514600" indent="-228600" defTabSz="952500" eaLnBrk="0" fontAlgn="base" hangingPunct="0">
              <a:spcBef>
                <a:spcPct val="0"/>
              </a:spcBef>
              <a:spcAft>
                <a:spcPct val="0"/>
              </a:spcAft>
              <a:defRPr sz="1300">
                <a:solidFill>
                  <a:schemeClr val="tx1"/>
                </a:solidFill>
                <a:latin typeface="Arial" charset="0"/>
              </a:defRPr>
            </a:lvl6pPr>
            <a:lvl7pPr marL="2971800" indent="-228600" defTabSz="952500" eaLnBrk="0" fontAlgn="base" hangingPunct="0">
              <a:spcBef>
                <a:spcPct val="0"/>
              </a:spcBef>
              <a:spcAft>
                <a:spcPct val="0"/>
              </a:spcAft>
              <a:defRPr sz="1300">
                <a:solidFill>
                  <a:schemeClr val="tx1"/>
                </a:solidFill>
                <a:latin typeface="Arial" charset="0"/>
              </a:defRPr>
            </a:lvl7pPr>
            <a:lvl8pPr marL="3429000" indent="-228600" defTabSz="952500" eaLnBrk="0" fontAlgn="base" hangingPunct="0">
              <a:spcBef>
                <a:spcPct val="0"/>
              </a:spcBef>
              <a:spcAft>
                <a:spcPct val="0"/>
              </a:spcAft>
              <a:defRPr sz="1300">
                <a:solidFill>
                  <a:schemeClr val="tx1"/>
                </a:solidFill>
                <a:latin typeface="Arial" charset="0"/>
              </a:defRPr>
            </a:lvl8pPr>
            <a:lvl9pPr marL="3886200" indent="-228600" defTabSz="952500" eaLnBrk="0" fontAlgn="base" hangingPunct="0">
              <a:spcBef>
                <a:spcPct val="0"/>
              </a:spcBef>
              <a:spcAft>
                <a:spcPct val="0"/>
              </a:spcAft>
              <a:defRPr sz="1300">
                <a:solidFill>
                  <a:schemeClr val="tx1"/>
                </a:solidFill>
                <a:latin typeface="Arial" charset="0"/>
              </a:defRPr>
            </a:lvl9pPr>
          </a:lstStyle>
          <a:p>
            <a:pPr algn="r" eaLnBrk="1" hangingPunct="1"/>
            <a:fld id="{449DD6AE-F7F2-469C-8E45-492AF75A1604}" type="slidenum">
              <a:rPr lang="en-US"/>
              <a:pPr algn="r" eaLnBrk="1" hangingPunct="1"/>
              <a:t>24</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266115" y="6658970"/>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8" tIns="45648" rIns="91298" bIns="45648" anchor="b"/>
          <a:lstStyle>
            <a:lvl1pPr defTabSz="952500" eaLnBrk="0" hangingPunct="0">
              <a:defRPr sz="1300">
                <a:solidFill>
                  <a:schemeClr val="tx1"/>
                </a:solidFill>
                <a:latin typeface="Arial" charset="0"/>
              </a:defRPr>
            </a:lvl1pPr>
            <a:lvl2pPr marL="742950" indent="-285750" defTabSz="952500" eaLnBrk="0" hangingPunct="0">
              <a:defRPr sz="1300">
                <a:solidFill>
                  <a:schemeClr val="tx1"/>
                </a:solidFill>
                <a:latin typeface="Arial" charset="0"/>
              </a:defRPr>
            </a:lvl2pPr>
            <a:lvl3pPr marL="1143000" indent="-228600" defTabSz="952500" eaLnBrk="0" hangingPunct="0">
              <a:defRPr sz="1300">
                <a:solidFill>
                  <a:schemeClr val="tx1"/>
                </a:solidFill>
                <a:latin typeface="Arial" charset="0"/>
              </a:defRPr>
            </a:lvl3pPr>
            <a:lvl4pPr marL="1600200" indent="-228600" defTabSz="952500" eaLnBrk="0" hangingPunct="0">
              <a:defRPr sz="1300">
                <a:solidFill>
                  <a:schemeClr val="tx1"/>
                </a:solidFill>
                <a:latin typeface="Arial" charset="0"/>
              </a:defRPr>
            </a:lvl4pPr>
            <a:lvl5pPr marL="2057400" indent="-228600" defTabSz="952500" eaLnBrk="0" hangingPunct="0">
              <a:defRPr sz="1300">
                <a:solidFill>
                  <a:schemeClr val="tx1"/>
                </a:solidFill>
                <a:latin typeface="Arial" charset="0"/>
              </a:defRPr>
            </a:lvl5pPr>
            <a:lvl6pPr marL="2514600" indent="-228600" defTabSz="952500" eaLnBrk="0" fontAlgn="base" hangingPunct="0">
              <a:spcBef>
                <a:spcPct val="0"/>
              </a:spcBef>
              <a:spcAft>
                <a:spcPct val="0"/>
              </a:spcAft>
              <a:defRPr sz="1300">
                <a:solidFill>
                  <a:schemeClr val="tx1"/>
                </a:solidFill>
                <a:latin typeface="Arial" charset="0"/>
              </a:defRPr>
            </a:lvl6pPr>
            <a:lvl7pPr marL="2971800" indent="-228600" defTabSz="952500" eaLnBrk="0" fontAlgn="base" hangingPunct="0">
              <a:spcBef>
                <a:spcPct val="0"/>
              </a:spcBef>
              <a:spcAft>
                <a:spcPct val="0"/>
              </a:spcAft>
              <a:defRPr sz="1300">
                <a:solidFill>
                  <a:schemeClr val="tx1"/>
                </a:solidFill>
                <a:latin typeface="Arial" charset="0"/>
              </a:defRPr>
            </a:lvl7pPr>
            <a:lvl8pPr marL="3429000" indent="-228600" defTabSz="952500" eaLnBrk="0" fontAlgn="base" hangingPunct="0">
              <a:spcBef>
                <a:spcPct val="0"/>
              </a:spcBef>
              <a:spcAft>
                <a:spcPct val="0"/>
              </a:spcAft>
              <a:defRPr sz="1300">
                <a:solidFill>
                  <a:schemeClr val="tx1"/>
                </a:solidFill>
                <a:latin typeface="Arial" charset="0"/>
              </a:defRPr>
            </a:lvl8pPr>
            <a:lvl9pPr marL="3886200" indent="-228600" defTabSz="952500" eaLnBrk="0" fontAlgn="base" hangingPunct="0">
              <a:spcBef>
                <a:spcPct val="0"/>
              </a:spcBef>
              <a:spcAft>
                <a:spcPct val="0"/>
              </a:spcAft>
              <a:defRPr sz="1300">
                <a:solidFill>
                  <a:schemeClr val="tx1"/>
                </a:solidFill>
                <a:latin typeface="Arial" charset="0"/>
              </a:defRPr>
            </a:lvl9pPr>
          </a:lstStyle>
          <a:p>
            <a:pPr algn="r" eaLnBrk="1" hangingPunct="1"/>
            <a:fld id="{449DD6AE-F7F2-469C-8E45-492AF75A1604}" type="slidenum">
              <a:rPr lang="en-US"/>
              <a:pPr algn="r" eaLnBrk="1" hangingPunct="1"/>
              <a:t>25</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266115" y="6658970"/>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8" tIns="45648" rIns="91298" bIns="45648" anchor="b"/>
          <a:lstStyle>
            <a:lvl1pPr defTabSz="952500" eaLnBrk="0" hangingPunct="0">
              <a:defRPr sz="1300">
                <a:solidFill>
                  <a:schemeClr val="tx1"/>
                </a:solidFill>
                <a:latin typeface="Arial" charset="0"/>
              </a:defRPr>
            </a:lvl1pPr>
            <a:lvl2pPr marL="742950" indent="-285750" defTabSz="952500" eaLnBrk="0" hangingPunct="0">
              <a:defRPr sz="1300">
                <a:solidFill>
                  <a:schemeClr val="tx1"/>
                </a:solidFill>
                <a:latin typeface="Arial" charset="0"/>
              </a:defRPr>
            </a:lvl2pPr>
            <a:lvl3pPr marL="1143000" indent="-228600" defTabSz="952500" eaLnBrk="0" hangingPunct="0">
              <a:defRPr sz="1300">
                <a:solidFill>
                  <a:schemeClr val="tx1"/>
                </a:solidFill>
                <a:latin typeface="Arial" charset="0"/>
              </a:defRPr>
            </a:lvl3pPr>
            <a:lvl4pPr marL="1600200" indent="-228600" defTabSz="952500" eaLnBrk="0" hangingPunct="0">
              <a:defRPr sz="1300">
                <a:solidFill>
                  <a:schemeClr val="tx1"/>
                </a:solidFill>
                <a:latin typeface="Arial" charset="0"/>
              </a:defRPr>
            </a:lvl4pPr>
            <a:lvl5pPr marL="2057400" indent="-228600" defTabSz="952500" eaLnBrk="0" hangingPunct="0">
              <a:defRPr sz="1300">
                <a:solidFill>
                  <a:schemeClr val="tx1"/>
                </a:solidFill>
                <a:latin typeface="Arial" charset="0"/>
              </a:defRPr>
            </a:lvl5pPr>
            <a:lvl6pPr marL="2514600" indent="-228600" defTabSz="952500" eaLnBrk="0" fontAlgn="base" hangingPunct="0">
              <a:spcBef>
                <a:spcPct val="0"/>
              </a:spcBef>
              <a:spcAft>
                <a:spcPct val="0"/>
              </a:spcAft>
              <a:defRPr sz="1300">
                <a:solidFill>
                  <a:schemeClr val="tx1"/>
                </a:solidFill>
                <a:latin typeface="Arial" charset="0"/>
              </a:defRPr>
            </a:lvl6pPr>
            <a:lvl7pPr marL="2971800" indent="-228600" defTabSz="952500" eaLnBrk="0" fontAlgn="base" hangingPunct="0">
              <a:spcBef>
                <a:spcPct val="0"/>
              </a:spcBef>
              <a:spcAft>
                <a:spcPct val="0"/>
              </a:spcAft>
              <a:defRPr sz="1300">
                <a:solidFill>
                  <a:schemeClr val="tx1"/>
                </a:solidFill>
                <a:latin typeface="Arial" charset="0"/>
              </a:defRPr>
            </a:lvl7pPr>
            <a:lvl8pPr marL="3429000" indent="-228600" defTabSz="952500" eaLnBrk="0" fontAlgn="base" hangingPunct="0">
              <a:spcBef>
                <a:spcPct val="0"/>
              </a:spcBef>
              <a:spcAft>
                <a:spcPct val="0"/>
              </a:spcAft>
              <a:defRPr sz="1300">
                <a:solidFill>
                  <a:schemeClr val="tx1"/>
                </a:solidFill>
                <a:latin typeface="Arial" charset="0"/>
              </a:defRPr>
            </a:lvl8pPr>
            <a:lvl9pPr marL="3886200" indent="-228600" defTabSz="952500" eaLnBrk="0" fontAlgn="base" hangingPunct="0">
              <a:spcBef>
                <a:spcPct val="0"/>
              </a:spcBef>
              <a:spcAft>
                <a:spcPct val="0"/>
              </a:spcAft>
              <a:defRPr sz="1300">
                <a:solidFill>
                  <a:schemeClr val="tx1"/>
                </a:solidFill>
                <a:latin typeface="Arial" charset="0"/>
              </a:defRPr>
            </a:lvl9pPr>
          </a:lstStyle>
          <a:p>
            <a:pPr algn="r" eaLnBrk="1" hangingPunct="1"/>
            <a:fld id="{449DD6AE-F7F2-469C-8E45-492AF75A1604}" type="slidenum">
              <a:rPr lang="en-US"/>
              <a:pPr algn="r" eaLnBrk="1" hangingPunct="1"/>
              <a:t>26</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266115" y="6658970"/>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8" tIns="45648" rIns="91298" bIns="45648" anchor="b"/>
          <a:lstStyle>
            <a:lvl1pPr defTabSz="952500" eaLnBrk="0" hangingPunct="0">
              <a:defRPr sz="1300">
                <a:solidFill>
                  <a:schemeClr val="tx1"/>
                </a:solidFill>
                <a:latin typeface="Arial" charset="0"/>
              </a:defRPr>
            </a:lvl1pPr>
            <a:lvl2pPr marL="742950" indent="-285750" defTabSz="952500" eaLnBrk="0" hangingPunct="0">
              <a:defRPr sz="1300">
                <a:solidFill>
                  <a:schemeClr val="tx1"/>
                </a:solidFill>
                <a:latin typeface="Arial" charset="0"/>
              </a:defRPr>
            </a:lvl2pPr>
            <a:lvl3pPr marL="1143000" indent="-228600" defTabSz="952500" eaLnBrk="0" hangingPunct="0">
              <a:defRPr sz="1300">
                <a:solidFill>
                  <a:schemeClr val="tx1"/>
                </a:solidFill>
                <a:latin typeface="Arial" charset="0"/>
              </a:defRPr>
            </a:lvl3pPr>
            <a:lvl4pPr marL="1600200" indent="-228600" defTabSz="952500" eaLnBrk="0" hangingPunct="0">
              <a:defRPr sz="1300">
                <a:solidFill>
                  <a:schemeClr val="tx1"/>
                </a:solidFill>
                <a:latin typeface="Arial" charset="0"/>
              </a:defRPr>
            </a:lvl4pPr>
            <a:lvl5pPr marL="2057400" indent="-228600" defTabSz="952500" eaLnBrk="0" hangingPunct="0">
              <a:defRPr sz="1300">
                <a:solidFill>
                  <a:schemeClr val="tx1"/>
                </a:solidFill>
                <a:latin typeface="Arial" charset="0"/>
              </a:defRPr>
            </a:lvl5pPr>
            <a:lvl6pPr marL="2514600" indent="-228600" defTabSz="952500" eaLnBrk="0" fontAlgn="base" hangingPunct="0">
              <a:spcBef>
                <a:spcPct val="0"/>
              </a:spcBef>
              <a:spcAft>
                <a:spcPct val="0"/>
              </a:spcAft>
              <a:defRPr sz="1300">
                <a:solidFill>
                  <a:schemeClr val="tx1"/>
                </a:solidFill>
                <a:latin typeface="Arial" charset="0"/>
              </a:defRPr>
            </a:lvl6pPr>
            <a:lvl7pPr marL="2971800" indent="-228600" defTabSz="952500" eaLnBrk="0" fontAlgn="base" hangingPunct="0">
              <a:spcBef>
                <a:spcPct val="0"/>
              </a:spcBef>
              <a:spcAft>
                <a:spcPct val="0"/>
              </a:spcAft>
              <a:defRPr sz="1300">
                <a:solidFill>
                  <a:schemeClr val="tx1"/>
                </a:solidFill>
                <a:latin typeface="Arial" charset="0"/>
              </a:defRPr>
            </a:lvl7pPr>
            <a:lvl8pPr marL="3429000" indent="-228600" defTabSz="952500" eaLnBrk="0" fontAlgn="base" hangingPunct="0">
              <a:spcBef>
                <a:spcPct val="0"/>
              </a:spcBef>
              <a:spcAft>
                <a:spcPct val="0"/>
              </a:spcAft>
              <a:defRPr sz="1300">
                <a:solidFill>
                  <a:schemeClr val="tx1"/>
                </a:solidFill>
                <a:latin typeface="Arial" charset="0"/>
              </a:defRPr>
            </a:lvl8pPr>
            <a:lvl9pPr marL="3886200" indent="-228600" defTabSz="952500" eaLnBrk="0" fontAlgn="base" hangingPunct="0">
              <a:spcBef>
                <a:spcPct val="0"/>
              </a:spcBef>
              <a:spcAft>
                <a:spcPct val="0"/>
              </a:spcAft>
              <a:defRPr sz="1300">
                <a:solidFill>
                  <a:schemeClr val="tx1"/>
                </a:solidFill>
                <a:latin typeface="Arial" charset="0"/>
              </a:defRPr>
            </a:lvl9pPr>
          </a:lstStyle>
          <a:p>
            <a:pPr algn="r" eaLnBrk="1" hangingPunct="1"/>
            <a:fld id="{449DD6AE-F7F2-469C-8E45-492AF75A1604}" type="slidenum">
              <a:rPr lang="en-US"/>
              <a:pPr algn="r" eaLnBrk="1" hangingPunct="1"/>
              <a:t>27</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266115" y="6658970"/>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8" tIns="45648" rIns="91298" bIns="45648" anchor="b"/>
          <a:lstStyle>
            <a:lvl1pPr defTabSz="952500" eaLnBrk="0" hangingPunct="0">
              <a:defRPr sz="1300">
                <a:solidFill>
                  <a:schemeClr val="tx1"/>
                </a:solidFill>
                <a:latin typeface="Arial" charset="0"/>
              </a:defRPr>
            </a:lvl1pPr>
            <a:lvl2pPr marL="742950" indent="-285750" defTabSz="952500" eaLnBrk="0" hangingPunct="0">
              <a:defRPr sz="1300">
                <a:solidFill>
                  <a:schemeClr val="tx1"/>
                </a:solidFill>
                <a:latin typeface="Arial" charset="0"/>
              </a:defRPr>
            </a:lvl2pPr>
            <a:lvl3pPr marL="1143000" indent="-228600" defTabSz="952500" eaLnBrk="0" hangingPunct="0">
              <a:defRPr sz="1300">
                <a:solidFill>
                  <a:schemeClr val="tx1"/>
                </a:solidFill>
                <a:latin typeface="Arial" charset="0"/>
              </a:defRPr>
            </a:lvl3pPr>
            <a:lvl4pPr marL="1600200" indent="-228600" defTabSz="952500" eaLnBrk="0" hangingPunct="0">
              <a:defRPr sz="1300">
                <a:solidFill>
                  <a:schemeClr val="tx1"/>
                </a:solidFill>
                <a:latin typeface="Arial" charset="0"/>
              </a:defRPr>
            </a:lvl4pPr>
            <a:lvl5pPr marL="2057400" indent="-228600" defTabSz="952500" eaLnBrk="0" hangingPunct="0">
              <a:defRPr sz="1300">
                <a:solidFill>
                  <a:schemeClr val="tx1"/>
                </a:solidFill>
                <a:latin typeface="Arial" charset="0"/>
              </a:defRPr>
            </a:lvl5pPr>
            <a:lvl6pPr marL="2514600" indent="-228600" defTabSz="952500" eaLnBrk="0" fontAlgn="base" hangingPunct="0">
              <a:spcBef>
                <a:spcPct val="0"/>
              </a:spcBef>
              <a:spcAft>
                <a:spcPct val="0"/>
              </a:spcAft>
              <a:defRPr sz="1300">
                <a:solidFill>
                  <a:schemeClr val="tx1"/>
                </a:solidFill>
                <a:latin typeface="Arial" charset="0"/>
              </a:defRPr>
            </a:lvl6pPr>
            <a:lvl7pPr marL="2971800" indent="-228600" defTabSz="952500" eaLnBrk="0" fontAlgn="base" hangingPunct="0">
              <a:spcBef>
                <a:spcPct val="0"/>
              </a:spcBef>
              <a:spcAft>
                <a:spcPct val="0"/>
              </a:spcAft>
              <a:defRPr sz="1300">
                <a:solidFill>
                  <a:schemeClr val="tx1"/>
                </a:solidFill>
                <a:latin typeface="Arial" charset="0"/>
              </a:defRPr>
            </a:lvl7pPr>
            <a:lvl8pPr marL="3429000" indent="-228600" defTabSz="952500" eaLnBrk="0" fontAlgn="base" hangingPunct="0">
              <a:spcBef>
                <a:spcPct val="0"/>
              </a:spcBef>
              <a:spcAft>
                <a:spcPct val="0"/>
              </a:spcAft>
              <a:defRPr sz="1300">
                <a:solidFill>
                  <a:schemeClr val="tx1"/>
                </a:solidFill>
                <a:latin typeface="Arial" charset="0"/>
              </a:defRPr>
            </a:lvl8pPr>
            <a:lvl9pPr marL="3886200" indent="-228600" defTabSz="952500" eaLnBrk="0" fontAlgn="base" hangingPunct="0">
              <a:spcBef>
                <a:spcPct val="0"/>
              </a:spcBef>
              <a:spcAft>
                <a:spcPct val="0"/>
              </a:spcAft>
              <a:defRPr sz="1300">
                <a:solidFill>
                  <a:schemeClr val="tx1"/>
                </a:solidFill>
                <a:latin typeface="Arial" charset="0"/>
              </a:defRPr>
            </a:lvl9pPr>
          </a:lstStyle>
          <a:p>
            <a:pPr algn="r" eaLnBrk="1" hangingPunct="1"/>
            <a:fld id="{449DD6AE-F7F2-469C-8E45-492AF75A1604}" type="slidenum">
              <a:rPr lang="en-US"/>
              <a:pPr algn="r" eaLnBrk="1" hangingPunct="1"/>
              <a:t>28</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266115" y="6658970"/>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8" tIns="45648" rIns="91298" bIns="45648" anchor="b"/>
          <a:lstStyle>
            <a:lvl1pPr defTabSz="952500" eaLnBrk="0" hangingPunct="0">
              <a:defRPr sz="1300">
                <a:solidFill>
                  <a:schemeClr val="tx1"/>
                </a:solidFill>
                <a:latin typeface="Arial" charset="0"/>
              </a:defRPr>
            </a:lvl1pPr>
            <a:lvl2pPr marL="742950" indent="-285750" defTabSz="952500" eaLnBrk="0" hangingPunct="0">
              <a:defRPr sz="1300">
                <a:solidFill>
                  <a:schemeClr val="tx1"/>
                </a:solidFill>
                <a:latin typeface="Arial" charset="0"/>
              </a:defRPr>
            </a:lvl2pPr>
            <a:lvl3pPr marL="1143000" indent="-228600" defTabSz="952500" eaLnBrk="0" hangingPunct="0">
              <a:defRPr sz="1300">
                <a:solidFill>
                  <a:schemeClr val="tx1"/>
                </a:solidFill>
                <a:latin typeface="Arial" charset="0"/>
              </a:defRPr>
            </a:lvl3pPr>
            <a:lvl4pPr marL="1600200" indent="-228600" defTabSz="952500" eaLnBrk="0" hangingPunct="0">
              <a:defRPr sz="1300">
                <a:solidFill>
                  <a:schemeClr val="tx1"/>
                </a:solidFill>
                <a:latin typeface="Arial" charset="0"/>
              </a:defRPr>
            </a:lvl4pPr>
            <a:lvl5pPr marL="2057400" indent="-228600" defTabSz="952500" eaLnBrk="0" hangingPunct="0">
              <a:defRPr sz="1300">
                <a:solidFill>
                  <a:schemeClr val="tx1"/>
                </a:solidFill>
                <a:latin typeface="Arial" charset="0"/>
              </a:defRPr>
            </a:lvl5pPr>
            <a:lvl6pPr marL="2514600" indent="-228600" defTabSz="952500" eaLnBrk="0" fontAlgn="base" hangingPunct="0">
              <a:spcBef>
                <a:spcPct val="0"/>
              </a:spcBef>
              <a:spcAft>
                <a:spcPct val="0"/>
              </a:spcAft>
              <a:defRPr sz="1300">
                <a:solidFill>
                  <a:schemeClr val="tx1"/>
                </a:solidFill>
                <a:latin typeface="Arial" charset="0"/>
              </a:defRPr>
            </a:lvl6pPr>
            <a:lvl7pPr marL="2971800" indent="-228600" defTabSz="952500" eaLnBrk="0" fontAlgn="base" hangingPunct="0">
              <a:spcBef>
                <a:spcPct val="0"/>
              </a:spcBef>
              <a:spcAft>
                <a:spcPct val="0"/>
              </a:spcAft>
              <a:defRPr sz="1300">
                <a:solidFill>
                  <a:schemeClr val="tx1"/>
                </a:solidFill>
                <a:latin typeface="Arial" charset="0"/>
              </a:defRPr>
            </a:lvl7pPr>
            <a:lvl8pPr marL="3429000" indent="-228600" defTabSz="952500" eaLnBrk="0" fontAlgn="base" hangingPunct="0">
              <a:spcBef>
                <a:spcPct val="0"/>
              </a:spcBef>
              <a:spcAft>
                <a:spcPct val="0"/>
              </a:spcAft>
              <a:defRPr sz="1300">
                <a:solidFill>
                  <a:schemeClr val="tx1"/>
                </a:solidFill>
                <a:latin typeface="Arial" charset="0"/>
              </a:defRPr>
            </a:lvl8pPr>
            <a:lvl9pPr marL="3886200" indent="-228600" defTabSz="952500" eaLnBrk="0" fontAlgn="base" hangingPunct="0">
              <a:spcBef>
                <a:spcPct val="0"/>
              </a:spcBef>
              <a:spcAft>
                <a:spcPct val="0"/>
              </a:spcAft>
              <a:defRPr sz="1300">
                <a:solidFill>
                  <a:schemeClr val="tx1"/>
                </a:solidFill>
                <a:latin typeface="Arial" charset="0"/>
              </a:defRPr>
            </a:lvl9pPr>
          </a:lstStyle>
          <a:p>
            <a:pPr algn="r" eaLnBrk="1" hangingPunct="1"/>
            <a:fld id="{449DD6AE-F7F2-469C-8E45-492AF75A1604}" type="slidenum">
              <a:rPr lang="en-US"/>
              <a:pPr algn="r" eaLnBrk="1" hangingPunct="1"/>
              <a:t>29</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266115" y="6658970"/>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8" tIns="45648" rIns="91298" bIns="45648" anchor="b"/>
          <a:lstStyle>
            <a:lvl1pPr defTabSz="952500" eaLnBrk="0" hangingPunct="0">
              <a:defRPr sz="1300">
                <a:solidFill>
                  <a:schemeClr val="tx1"/>
                </a:solidFill>
                <a:latin typeface="Arial" charset="0"/>
              </a:defRPr>
            </a:lvl1pPr>
            <a:lvl2pPr marL="742950" indent="-285750" defTabSz="952500" eaLnBrk="0" hangingPunct="0">
              <a:defRPr sz="1300">
                <a:solidFill>
                  <a:schemeClr val="tx1"/>
                </a:solidFill>
                <a:latin typeface="Arial" charset="0"/>
              </a:defRPr>
            </a:lvl2pPr>
            <a:lvl3pPr marL="1143000" indent="-228600" defTabSz="952500" eaLnBrk="0" hangingPunct="0">
              <a:defRPr sz="1300">
                <a:solidFill>
                  <a:schemeClr val="tx1"/>
                </a:solidFill>
                <a:latin typeface="Arial" charset="0"/>
              </a:defRPr>
            </a:lvl3pPr>
            <a:lvl4pPr marL="1600200" indent="-228600" defTabSz="952500" eaLnBrk="0" hangingPunct="0">
              <a:defRPr sz="1300">
                <a:solidFill>
                  <a:schemeClr val="tx1"/>
                </a:solidFill>
                <a:latin typeface="Arial" charset="0"/>
              </a:defRPr>
            </a:lvl4pPr>
            <a:lvl5pPr marL="2057400" indent="-228600" defTabSz="952500" eaLnBrk="0" hangingPunct="0">
              <a:defRPr sz="1300">
                <a:solidFill>
                  <a:schemeClr val="tx1"/>
                </a:solidFill>
                <a:latin typeface="Arial" charset="0"/>
              </a:defRPr>
            </a:lvl5pPr>
            <a:lvl6pPr marL="2514600" indent="-228600" defTabSz="952500" eaLnBrk="0" fontAlgn="base" hangingPunct="0">
              <a:spcBef>
                <a:spcPct val="0"/>
              </a:spcBef>
              <a:spcAft>
                <a:spcPct val="0"/>
              </a:spcAft>
              <a:defRPr sz="1300">
                <a:solidFill>
                  <a:schemeClr val="tx1"/>
                </a:solidFill>
                <a:latin typeface="Arial" charset="0"/>
              </a:defRPr>
            </a:lvl6pPr>
            <a:lvl7pPr marL="2971800" indent="-228600" defTabSz="952500" eaLnBrk="0" fontAlgn="base" hangingPunct="0">
              <a:spcBef>
                <a:spcPct val="0"/>
              </a:spcBef>
              <a:spcAft>
                <a:spcPct val="0"/>
              </a:spcAft>
              <a:defRPr sz="1300">
                <a:solidFill>
                  <a:schemeClr val="tx1"/>
                </a:solidFill>
                <a:latin typeface="Arial" charset="0"/>
              </a:defRPr>
            </a:lvl7pPr>
            <a:lvl8pPr marL="3429000" indent="-228600" defTabSz="952500" eaLnBrk="0" fontAlgn="base" hangingPunct="0">
              <a:spcBef>
                <a:spcPct val="0"/>
              </a:spcBef>
              <a:spcAft>
                <a:spcPct val="0"/>
              </a:spcAft>
              <a:defRPr sz="1300">
                <a:solidFill>
                  <a:schemeClr val="tx1"/>
                </a:solidFill>
                <a:latin typeface="Arial" charset="0"/>
              </a:defRPr>
            </a:lvl8pPr>
            <a:lvl9pPr marL="3886200" indent="-228600" defTabSz="952500" eaLnBrk="0" fontAlgn="base" hangingPunct="0">
              <a:spcBef>
                <a:spcPct val="0"/>
              </a:spcBef>
              <a:spcAft>
                <a:spcPct val="0"/>
              </a:spcAft>
              <a:defRPr sz="1300">
                <a:solidFill>
                  <a:schemeClr val="tx1"/>
                </a:solidFill>
                <a:latin typeface="Arial" charset="0"/>
              </a:defRPr>
            </a:lvl9pPr>
          </a:lstStyle>
          <a:p>
            <a:pPr algn="r" eaLnBrk="1" hangingPunct="1"/>
            <a:fld id="{449DD6AE-F7F2-469C-8E45-492AF75A1604}" type="slidenum">
              <a:rPr lang="en-US"/>
              <a:pPr algn="r" eaLnBrk="1" hangingPunct="1"/>
              <a:t>3</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266115" y="6658970"/>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8" tIns="45648" rIns="91298" bIns="45648" anchor="b"/>
          <a:lstStyle>
            <a:lvl1pPr defTabSz="952500" eaLnBrk="0" hangingPunct="0">
              <a:defRPr sz="1300">
                <a:solidFill>
                  <a:schemeClr val="tx1"/>
                </a:solidFill>
                <a:latin typeface="Arial" charset="0"/>
              </a:defRPr>
            </a:lvl1pPr>
            <a:lvl2pPr marL="742950" indent="-285750" defTabSz="952500" eaLnBrk="0" hangingPunct="0">
              <a:defRPr sz="1300">
                <a:solidFill>
                  <a:schemeClr val="tx1"/>
                </a:solidFill>
                <a:latin typeface="Arial" charset="0"/>
              </a:defRPr>
            </a:lvl2pPr>
            <a:lvl3pPr marL="1143000" indent="-228600" defTabSz="952500" eaLnBrk="0" hangingPunct="0">
              <a:defRPr sz="1300">
                <a:solidFill>
                  <a:schemeClr val="tx1"/>
                </a:solidFill>
                <a:latin typeface="Arial" charset="0"/>
              </a:defRPr>
            </a:lvl3pPr>
            <a:lvl4pPr marL="1600200" indent="-228600" defTabSz="952500" eaLnBrk="0" hangingPunct="0">
              <a:defRPr sz="1300">
                <a:solidFill>
                  <a:schemeClr val="tx1"/>
                </a:solidFill>
                <a:latin typeface="Arial" charset="0"/>
              </a:defRPr>
            </a:lvl4pPr>
            <a:lvl5pPr marL="2057400" indent="-228600" defTabSz="952500" eaLnBrk="0" hangingPunct="0">
              <a:defRPr sz="1300">
                <a:solidFill>
                  <a:schemeClr val="tx1"/>
                </a:solidFill>
                <a:latin typeface="Arial" charset="0"/>
              </a:defRPr>
            </a:lvl5pPr>
            <a:lvl6pPr marL="2514600" indent="-228600" defTabSz="952500" eaLnBrk="0" fontAlgn="base" hangingPunct="0">
              <a:spcBef>
                <a:spcPct val="0"/>
              </a:spcBef>
              <a:spcAft>
                <a:spcPct val="0"/>
              </a:spcAft>
              <a:defRPr sz="1300">
                <a:solidFill>
                  <a:schemeClr val="tx1"/>
                </a:solidFill>
                <a:latin typeface="Arial" charset="0"/>
              </a:defRPr>
            </a:lvl6pPr>
            <a:lvl7pPr marL="2971800" indent="-228600" defTabSz="952500" eaLnBrk="0" fontAlgn="base" hangingPunct="0">
              <a:spcBef>
                <a:spcPct val="0"/>
              </a:spcBef>
              <a:spcAft>
                <a:spcPct val="0"/>
              </a:spcAft>
              <a:defRPr sz="1300">
                <a:solidFill>
                  <a:schemeClr val="tx1"/>
                </a:solidFill>
                <a:latin typeface="Arial" charset="0"/>
              </a:defRPr>
            </a:lvl7pPr>
            <a:lvl8pPr marL="3429000" indent="-228600" defTabSz="952500" eaLnBrk="0" fontAlgn="base" hangingPunct="0">
              <a:spcBef>
                <a:spcPct val="0"/>
              </a:spcBef>
              <a:spcAft>
                <a:spcPct val="0"/>
              </a:spcAft>
              <a:defRPr sz="1300">
                <a:solidFill>
                  <a:schemeClr val="tx1"/>
                </a:solidFill>
                <a:latin typeface="Arial" charset="0"/>
              </a:defRPr>
            </a:lvl8pPr>
            <a:lvl9pPr marL="3886200" indent="-228600" defTabSz="952500" eaLnBrk="0" fontAlgn="base" hangingPunct="0">
              <a:spcBef>
                <a:spcPct val="0"/>
              </a:spcBef>
              <a:spcAft>
                <a:spcPct val="0"/>
              </a:spcAft>
              <a:defRPr sz="1300">
                <a:solidFill>
                  <a:schemeClr val="tx1"/>
                </a:solidFill>
                <a:latin typeface="Arial" charset="0"/>
              </a:defRPr>
            </a:lvl9pPr>
          </a:lstStyle>
          <a:p>
            <a:pPr algn="r" eaLnBrk="1" hangingPunct="1"/>
            <a:fld id="{449DD6AE-F7F2-469C-8E45-492AF75A1604}" type="slidenum">
              <a:rPr lang="en-US"/>
              <a:pPr algn="r" eaLnBrk="1" hangingPunct="1"/>
              <a:t>30</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266115" y="6658970"/>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8" tIns="45648" rIns="91298" bIns="45648" anchor="b"/>
          <a:lstStyle>
            <a:lvl1pPr defTabSz="952500" eaLnBrk="0" hangingPunct="0">
              <a:defRPr sz="1300">
                <a:solidFill>
                  <a:schemeClr val="tx1"/>
                </a:solidFill>
                <a:latin typeface="Arial" charset="0"/>
              </a:defRPr>
            </a:lvl1pPr>
            <a:lvl2pPr marL="742950" indent="-285750" defTabSz="952500" eaLnBrk="0" hangingPunct="0">
              <a:defRPr sz="1300">
                <a:solidFill>
                  <a:schemeClr val="tx1"/>
                </a:solidFill>
                <a:latin typeface="Arial" charset="0"/>
              </a:defRPr>
            </a:lvl2pPr>
            <a:lvl3pPr marL="1143000" indent="-228600" defTabSz="952500" eaLnBrk="0" hangingPunct="0">
              <a:defRPr sz="1300">
                <a:solidFill>
                  <a:schemeClr val="tx1"/>
                </a:solidFill>
                <a:latin typeface="Arial" charset="0"/>
              </a:defRPr>
            </a:lvl3pPr>
            <a:lvl4pPr marL="1600200" indent="-228600" defTabSz="952500" eaLnBrk="0" hangingPunct="0">
              <a:defRPr sz="1300">
                <a:solidFill>
                  <a:schemeClr val="tx1"/>
                </a:solidFill>
                <a:latin typeface="Arial" charset="0"/>
              </a:defRPr>
            </a:lvl4pPr>
            <a:lvl5pPr marL="2057400" indent="-228600" defTabSz="952500" eaLnBrk="0" hangingPunct="0">
              <a:defRPr sz="1300">
                <a:solidFill>
                  <a:schemeClr val="tx1"/>
                </a:solidFill>
                <a:latin typeface="Arial" charset="0"/>
              </a:defRPr>
            </a:lvl5pPr>
            <a:lvl6pPr marL="2514600" indent="-228600" defTabSz="952500" eaLnBrk="0" fontAlgn="base" hangingPunct="0">
              <a:spcBef>
                <a:spcPct val="0"/>
              </a:spcBef>
              <a:spcAft>
                <a:spcPct val="0"/>
              </a:spcAft>
              <a:defRPr sz="1300">
                <a:solidFill>
                  <a:schemeClr val="tx1"/>
                </a:solidFill>
                <a:latin typeface="Arial" charset="0"/>
              </a:defRPr>
            </a:lvl6pPr>
            <a:lvl7pPr marL="2971800" indent="-228600" defTabSz="952500" eaLnBrk="0" fontAlgn="base" hangingPunct="0">
              <a:spcBef>
                <a:spcPct val="0"/>
              </a:spcBef>
              <a:spcAft>
                <a:spcPct val="0"/>
              </a:spcAft>
              <a:defRPr sz="1300">
                <a:solidFill>
                  <a:schemeClr val="tx1"/>
                </a:solidFill>
                <a:latin typeface="Arial" charset="0"/>
              </a:defRPr>
            </a:lvl7pPr>
            <a:lvl8pPr marL="3429000" indent="-228600" defTabSz="952500" eaLnBrk="0" fontAlgn="base" hangingPunct="0">
              <a:spcBef>
                <a:spcPct val="0"/>
              </a:spcBef>
              <a:spcAft>
                <a:spcPct val="0"/>
              </a:spcAft>
              <a:defRPr sz="1300">
                <a:solidFill>
                  <a:schemeClr val="tx1"/>
                </a:solidFill>
                <a:latin typeface="Arial" charset="0"/>
              </a:defRPr>
            </a:lvl8pPr>
            <a:lvl9pPr marL="3886200" indent="-228600" defTabSz="952500" eaLnBrk="0" fontAlgn="base" hangingPunct="0">
              <a:spcBef>
                <a:spcPct val="0"/>
              </a:spcBef>
              <a:spcAft>
                <a:spcPct val="0"/>
              </a:spcAft>
              <a:defRPr sz="1300">
                <a:solidFill>
                  <a:schemeClr val="tx1"/>
                </a:solidFill>
                <a:latin typeface="Arial" charset="0"/>
              </a:defRPr>
            </a:lvl9pPr>
          </a:lstStyle>
          <a:p>
            <a:pPr algn="r" eaLnBrk="1" hangingPunct="1"/>
            <a:fld id="{449DD6AE-F7F2-469C-8E45-492AF75A1604}" type="slidenum">
              <a:rPr lang="en-US"/>
              <a:pPr algn="r" eaLnBrk="1" hangingPunct="1"/>
              <a:t>31</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12854" eaLnBrk="0" hangingPunct="0">
              <a:defRPr sz="1200">
                <a:solidFill>
                  <a:schemeClr val="tx1"/>
                </a:solidFill>
                <a:latin typeface="Arial" charset="0"/>
              </a:defRPr>
            </a:lvl1pPr>
            <a:lvl2pPr marL="712025" indent="-273857" defTabSz="912854" eaLnBrk="0" hangingPunct="0">
              <a:defRPr sz="1200">
                <a:solidFill>
                  <a:schemeClr val="tx1"/>
                </a:solidFill>
                <a:latin typeface="Arial" charset="0"/>
              </a:defRPr>
            </a:lvl2pPr>
            <a:lvl3pPr marL="1095423" indent="-219085" defTabSz="912854" eaLnBrk="0" hangingPunct="0">
              <a:defRPr sz="1200">
                <a:solidFill>
                  <a:schemeClr val="tx1"/>
                </a:solidFill>
                <a:latin typeface="Arial" charset="0"/>
              </a:defRPr>
            </a:lvl3pPr>
            <a:lvl4pPr marL="1533592" indent="-219085" defTabSz="912854" eaLnBrk="0" hangingPunct="0">
              <a:defRPr sz="1200">
                <a:solidFill>
                  <a:schemeClr val="tx1"/>
                </a:solidFill>
                <a:latin typeface="Arial" charset="0"/>
              </a:defRPr>
            </a:lvl4pPr>
            <a:lvl5pPr marL="1971763" indent="-219085" defTabSz="912854" eaLnBrk="0" hangingPunct="0">
              <a:defRPr sz="1200">
                <a:solidFill>
                  <a:schemeClr val="tx1"/>
                </a:solidFill>
                <a:latin typeface="Arial" charset="0"/>
              </a:defRPr>
            </a:lvl5pPr>
            <a:lvl6pPr marL="2409931" indent="-219085" defTabSz="912854" eaLnBrk="0" fontAlgn="base" hangingPunct="0">
              <a:spcBef>
                <a:spcPct val="0"/>
              </a:spcBef>
              <a:spcAft>
                <a:spcPct val="0"/>
              </a:spcAft>
              <a:defRPr sz="1200">
                <a:solidFill>
                  <a:schemeClr val="tx1"/>
                </a:solidFill>
                <a:latin typeface="Arial" charset="0"/>
              </a:defRPr>
            </a:lvl6pPr>
            <a:lvl7pPr marL="2848099" indent="-219085" defTabSz="912854" eaLnBrk="0" fontAlgn="base" hangingPunct="0">
              <a:spcBef>
                <a:spcPct val="0"/>
              </a:spcBef>
              <a:spcAft>
                <a:spcPct val="0"/>
              </a:spcAft>
              <a:defRPr sz="1200">
                <a:solidFill>
                  <a:schemeClr val="tx1"/>
                </a:solidFill>
                <a:latin typeface="Arial" charset="0"/>
              </a:defRPr>
            </a:lvl7pPr>
            <a:lvl8pPr marL="3286270" indent="-219085" defTabSz="912854" eaLnBrk="0" fontAlgn="base" hangingPunct="0">
              <a:spcBef>
                <a:spcPct val="0"/>
              </a:spcBef>
              <a:spcAft>
                <a:spcPct val="0"/>
              </a:spcAft>
              <a:defRPr sz="1200">
                <a:solidFill>
                  <a:schemeClr val="tx1"/>
                </a:solidFill>
                <a:latin typeface="Arial" charset="0"/>
              </a:defRPr>
            </a:lvl8pPr>
            <a:lvl9pPr marL="3724439" indent="-219085" defTabSz="912854" eaLnBrk="0" fontAlgn="base" hangingPunct="0">
              <a:spcBef>
                <a:spcPct val="0"/>
              </a:spcBef>
              <a:spcAft>
                <a:spcPct val="0"/>
              </a:spcAft>
              <a:defRPr sz="1200">
                <a:solidFill>
                  <a:schemeClr val="tx1"/>
                </a:solidFill>
                <a:latin typeface="Arial" charset="0"/>
              </a:defRPr>
            </a:lvl9pPr>
          </a:lstStyle>
          <a:p>
            <a:pPr eaLnBrk="1" hangingPunct="1"/>
            <a:fld id="{6A08DA94-30EE-473B-866E-1D329AE00E53}" type="slidenum">
              <a:rPr lang="en-US" smtClean="0"/>
              <a:pPr eaLnBrk="1" hangingPunct="1"/>
              <a:t>32</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266115" y="6658970"/>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8" tIns="45648" rIns="91298" bIns="45648" anchor="b"/>
          <a:lstStyle>
            <a:lvl1pPr defTabSz="952500" eaLnBrk="0" hangingPunct="0">
              <a:defRPr sz="1300">
                <a:solidFill>
                  <a:schemeClr val="tx1"/>
                </a:solidFill>
                <a:latin typeface="Arial" charset="0"/>
              </a:defRPr>
            </a:lvl1pPr>
            <a:lvl2pPr marL="742950" indent="-285750" defTabSz="952500" eaLnBrk="0" hangingPunct="0">
              <a:defRPr sz="1300">
                <a:solidFill>
                  <a:schemeClr val="tx1"/>
                </a:solidFill>
                <a:latin typeface="Arial" charset="0"/>
              </a:defRPr>
            </a:lvl2pPr>
            <a:lvl3pPr marL="1143000" indent="-228600" defTabSz="952500" eaLnBrk="0" hangingPunct="0">
              <a:defRPr sz="1300">
                <a:solidFill>
                  <a:schemeClr val="tx1"/>
                </a:solidFill>
                <a:latin typeface="Arial" charset="0"/>
              </a:defRPr>
            </a:lvl3pPr>
            <a:lvl4pPr marL="1600200" indent="-228600" defTabSz="952500" eaLnBrk="0" hangingPunct="0">
              <a:defRPr sz="1300">
                <a:solidFill>
                  <a:schemeClr val="tx1"/>
                </a:solidFill>
                <a:latin typeface="Arial" charset="0"/>
              </a:defRPr>
            </a:lvl4pPr>
            <a:lvl5pPr marL="2057400" indent="-228600" defTabSz="952500" eaLnBrk="0" hangingPunct="0">
              <a:defRPr sz="1300">
                <a:solidFill>
                  <a:schemeClr val="tx1"/>
                </a:solidFill>
                <a:latin typeface="Arial" charset="0"/>
              </a:defRPr>
            </a:lvl5pPr>
            <a:lvl6pPr marL="2514600" indent="-228600" defTabSz="952500" eaLnBrk="0" fontAlgn="base" hangingPunct="0">
              <a:spcBef>
                <a:spcPct val="0"/>
              </a:spcBef>
              <a:spcAft>
                <a:spcPct val="0"/>
              </a:spcAft>
              <a:defRPr sz="1300">
                <a:solidFill>
                  <a:schemeClr val="tx1"/>
                </a:solidFill>
                <a:latin typeface="Arial" charset="0"/>
              </a:defRPr>
            </a:lvl6pPr>
            <a:lvl7pPr marL="2971800" indent="-228600" defTabSz="952500" eaLnBrk="0" fontAlgn="base" hangingPunct="0">
              <a:spcBef>
                <a:spcPct val="0"/>
              </a:spcBef>
              <a:spcAft>
                <a:spcPct val="0"/>
              </a:spcAft>
              <a:defRPr sz="1300">
                <a:solidFill>
                  <a:schemeClr val="tx1"/>
                </a:solidFill>
                <a:latin typeface="Arial" charset="0"/>
              </a:defRPr>
            </a:lvl7pPr>
            <a:lvl8pPr marL="3429000" indent="-228600" defTabSz="952500" eaLnBrk="0" fontAlgn="base" hangingPunct="0">
              <a:spcBef>
                <a:spcPct val="0"/>
              </a:spcBef>
              <a:spcAft>
                <a:spcPct val="0"/>
              </a:spcAft>
              <a:defRPr sz="1300">
                <a:solidFill>
                  <a:schemeClr val="tx1"/>
                </a:solidFill>
                <a:latin typeface="Arial" charset="0"/>
              </a:defRPr>
            </a:lvl8pPr>
            <a:lvl9pPr marL="3886200" indent="-228600" defTabSz="952500" eaLnBrk="0" fontAlgn="base" hangingPunct="0">
              <a:spcBef>
                <a:spcPct val="0"/>
              </a:spcBef>
              <a:spcAft>
                <a:spcPct val="0"/>
              </a:spcAft>
              <a:defRPr sz="1300">
                <a:solidFill>
                  <a:schemeClr val="tx1"/>
                </a:solidFill>
                <a:latin typeface="Arial" charset="0"/>
              </a:defRPr>
            </a:lvl9pPr>
          </a:lstStyle>
          <a:p>
            <a:pPr algn="r" eaLnBrk="1" hangingPunct="1"/>
            <a:fld id="{449DD6AE-F7F2-469C-8E45-492AF75A1604}" type="slidenum">
              <a:rPr lang="en-US"/>
              <a:pPr algn="r" eaLnBrk="1" hangingPunct="1"/>
              <a:t>4</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266115" y="6658970"/>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8" tIns="45648" rIns="91298" bIns="45648" anchor="b"/>
          <a:lstStyle>
            <a:lvl1pPr defTabSz="952500" eaLnBrk="0" hangingPunct="0">
              <a:defRPr sz="1300">
                <a:solidFill>
                  <a:schemeClr val="tx1"/>
                </a:solidFill>
                <a:latin typeface="Arial" charset="0"/>
              </a:defRPr>
            </a:lvl1pPr>
            <a:lvl2pPr marL="742950" indent="-285750" defTabSz="952500" eaLnBrk="0" hangingPunct="0">
              <a:defRPr sz="1300">
                <a:solidFill>
                  <a:schemeClr val="tx1"/>
                </a:solidFill>
                <a:latin typeface="Arial" charset="0"/>
              </a:defRPr>
            </a:lvl2pPr>
            <a:lvl3pPr marL="1143000" indent="-228600" defTabSz="952500" eaLnBrk="0" hangingPunct="0">
              <a:defRPr sz="1300">
                <a:solidFill>
                  <a:schemeClr val="tx1"/>
                </a:solidFill>
                <a:latin typeface="Arial" charset="0"/>
              </a:defRPr>
            </a:lvl3pPr>
            <a:lvl4pPr marL="1600200" indent="-228600" defTabSz="952500" eaLnBrk="0" hangingPunct="0">
              <a:defRPr sz="1300">
                <a:solidFill>
                  <a:schemeClr val="tx1"/>
                </a:solidFill>
                <a:latin typeface="Arial" charset="0"/>
              </a:defRPr>
            </a:lvl4pPr>
            <a:lvl5pPr marL="2057400" indent="-228600" defTabSz="952500" eaLnBrk="0" hangingPunct="0">
              <a:defRPr sz="1300">
                <a:solidFill>
                  <a:schemeClr val="tx1"/>
                </a:solidFill>
                <a:latin typeface="Arial" charset="0"/>
              </a:defRPr>
            </a:lvl5pPr>
            <a:lvl6pPr marL="2514600" indent="-228600" defTabSz="952500" eaLnBrk="0" fontAlgn="base" hangingPunct="0">
              <a:spcBef>
                <a:spcPct val="0"/>
              </a:spcBef>
              <a:spcAft>
                <a:spcPct val="0"/>
              </a:spcAft>
              <a:defRPr sz="1300">
                <a:solidFill>
                  <a:schemeClr val="tx1"/>
                </a:solidFill>
                <a:latin typeface="Arial" charset="0"/>
              </a:defRPr>
            </a:lvl6pPr>
            <a:lvl7pPr marL="2971800" indent="-228600" defTabSz="952500" eaLnBrk="0" fontAlgn="base" hangingPunct="0">
              <a:spcBef>
                <a:spcPct val="0"/>
              </a:spcBef>
              <a:spcAft>
                <a:spcPct val="0"/>
              </a:spcAft>
              <a:defRPr sz="1300">
                <a:solidFill>
                  <a:schemeClr val="tx1"/>
                </a:solidFill>
                <a:latin typeface="Arial" charset="0"/>
              </a:defRPr>
            </a:lvl7pPr>
            <a:lvl8pPr marL="3429000" indent="-228600" defTabSz="952500" eaLnBrk="0" fontAlgn="base" hangingPunct="0">
              <a:spcBef>
                <a:spcPct val="0"/>
              </a:spcBef>
              <a:spcAft>
                <a:spcPct val="0"/>
              </a:spcAft>
              <a:defRPr sz="1300">
                <a:solidFill>
                  <a:schemeClr val="tx1"/>
                </a:solidFill>
                <a:latin typeface="Arial" charset="0"/>
              </a:defRPr>
            </a:lvl8pPr>
            <a:lvl9pPr marL="3886200" indent="-228600" defTabSz="952500" eaLnBrk="0" fontAlgn="base" hangingPunct="0">
              <a:spcBef>
                <a:spcPct val="0"/>
              </a:spcBef>
              <a:spcAft>
                <a:spcPct val="0"/>
              </a:spcAft>
              <a:defRPr sz="1300">
                <a:solidFill>
                  <a:schemeClr val="tx1"/>
                </a:solidFill>
                <a:latin typeface="Arial" charset="0"/>
              </a:defRPr>
            </a:lvl9pPr>
          </a:lstStyle>
          <a:p>
            <a:pPr algn="r" eaLnBrk="1" hangingPunct="1"/>
            <a:fld id="{449DD6AE-F7F2-469C-8E45-492AF75A1604}" type="slidenum">
              <a:rPr lang="en-US"/>
              <a:pPr algn="r" eaLnBrk="1" hangingPunct="1"/>
              <a:t>5</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266115" y="6658970"/>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8" tIns="45648" rIns="91298" bIns="45648" anchor="b"/>
          <a:lstStyle>
            <a:lvl1pPr defTabSz="952500" eaLnBrk="0" hangingPunct="0">
              <a:defRPr sz="1300">
                <a:solidFill>
                  <a:schemeClr val="tx1"/>
                </a:solidFill>
                <a:latin typeface="Arial" charset="0"/>
              </a:defRPr>
            </a:lvl1pPr>
            <a:lvl2pPr marL="742950" indent="-285750" defTabSz="952500" eaLnBrk="0" hangingPunct="0">
              <a:defRPr sz="1300">
                <a:solidFill>
                  <a:schemeClr val="tx1"/>
                </a:solidFill>
                <a:latin typeface="Arial" charset="0"/>
              </a:defRPr>
            </a:lvl2pPr>
            <a:lvl3pPr marL="1143000" indent="-228600" defTabSz="952500" eaLnBrk="0" hangingPunct="0">
              <a:defRPr sz="1300">
                <a:solidFill>
                  <a:schemeClr val="tx1"/>
                </a:solidFill>
                <a:latin typeface="Arial" charset="0"/>
              </a:defRPr>
            </a:lvl3pPr>
            <a:lvl4pPr marL="1600200" indent="-228600" defTabSz="952500" eaLnBrk="0" hangingPunct="0">
              <a:defRPr sz="1300">
                <a:solidFill>
                  <a:schemeClr val="tx1"/>
                </a:solidFill>
                <a:latin typeface="Arial" charset="0"/>
              </a:defRPr>
            </a:lvl4pPr>
            <a:lvl5pPr marL="2057400" indent="-228600" defTabSz="952500" eaLnBrk="0" hangingPunct="0">
              <a:defRPr sz="1300">
                <a:solidFill>
                  <a:schemeClr val="tx1"/>
                </a:solidFill>
                <a:latin typeface="Arial" charset="0"/>
              </a:defRPr>
            </a:lvl5pPr>
            <a:lvl6pPr marL="2514600" indent="-228600" defTabSz="952500" eaLnBrk="0" fontAlgn="base" hangingPunct="0">
              <a:spcBef>
                <a:spcPct val="0"/>
              </a:spcBef>
              <a:spcAft>
                <a:spcPct val="0"/>
              </a:spcAft>
              <a:defRPr sz="1300">
                <a:solidFill>
                  <a:schemeClr val="tx1"/>
                </a:solidFill>
                <a:latin typeface="Arial" charset="0"/>
              </a:defRPr>
            </a:lvl6pPr>
            <a:lvl7pPr marL="2971800" indent="-228600" defTabSz="952500" eaLnBrk="0" fontAlgn="base" hangingPunct="0">
              <a:spcBef>
                <a:spcPct val="0"/>
              </a:spcBef>
              <a:spcAft>
                <a:spcPct val="0"/>
              </a:spcAft>
              <a:defRPr sz="1300">
                <a:solidFill>
                  <a:schemeClr val="tx1"/>
                </a:solidFill>
                <a:latin typeface="Arial" charset="0"/>
              </a:defRPr>
            </a:lvl7pPr>
            <a:lvl8pPr marL="3429000" indent="-228600" defTabSz="952500" eaLnBrk="0" fontAlgn="base" hangingPunct="0">
              <a:spcBef>
                <a:spcPct val="0"/>
              </a:spcBef>
              <a:spcAft>
                <a:spcPct val="0"/>
              </a:spcAft>
              <a:defRPr sz="1300">
                <a:solidFill>
                  <a:schemeClr val="tx1"/>
                </a:solidFill>
                <a:latin typeface="Arial" charset="0"/>
              </a:defRPr>
            </a:lvl8pPr>
            <a:lvl9pPr marL="3886200" indent="-228600" defTabSz="952500" eaLnBrk="0" fontAlgn="base" hangingPunct="0">
              <a:spcBef>
                <a:spcPct val="0"/>
              </a:spcBef>
              <a:spcAft>
                <a:spcPct val="0"/>
              </a:spcAft>
              <a:defRPr sz="1300">
                <a:solidFill>
                  <a:schemeClr val="tx1"/>
                </a:solidFill>
                <a:latin typeface="Arial" charset="0"/>
              </a:defRPr>
            </a:lvl9pPr>
          </a:lstStyle>
          <a:p>
            <a:pPr algn="r" eaLnBrk="1" hangingPunct="1"/>
            <a:fld id="{449DD6AE-F7F2-469C-8E45-492AF75A1604}" type="slidenum">
              <a:rPr lang="en-US"/>
              <a:pPr algn="r" eaLnBrk="1" hangingPunct="1"/>
              <a:t>6</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266115" y="6658970"/>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8" tIns="45648" rIns="91298" bIns="45648" anchor="b"/>
          <a:lstStyle>
            <a:lvl1pPr defTabSz="952500" eaLnBrk="0" hangingPunct="0">
              <a:defRPr sz="1300">
                <a:solidFill>
                  <a:schemeClr val="tx1"/>
                </a:solidFill>
                <a:latin typeface="Arial" charset="0"/>
              </a:defRPr>
            </a:lvl1pPr>
            <a:lvl2pPr marL="742950" indent="-285750" defTabSz="952500" eaLnBrk="0" hangingPunct="0">
              <a:defRPr sz="1300">
                <a:solidFill>
                  <a:schemeClr val="tx1"/>
                </a:solidFill>
                <a:latin typeface="Arial" charset="0"/>
              </a:defRPr>
            </a:lvl2pPr>
            <a:lvl3pPr marL="1143000" indent="-228600" defTabSz="952500" eaLnBrk="0" hangingPunct="0">
              <a:defRPr sz="1300">
                <a:solidFill>
                  <a:schemeClr val="tx1"/>
                </a:solidFill>
                <a:latin typeface="Arial" charset="0"/>
              </a:defRPr>
            </a:lvl3pPr>
            <a:lvl4pPr marL="1600200" indent="-228600" defTabSz="952500" eaLnBrk="0" hangingPunct="0">
              <a:defRPr sz="1300">
                <a:solidFill>
                  <a:schemeClr val="tx1"/>
                </a:solidFill>
                <a:latin typeface="Arial" charset="0"/>
              </a:defRPr>
            </a:lvl4pPr>
            <a:lvl5pPr marL="2057400" indent="-228600" defTabSz="952500" eaLnBrk="0" hangingPunct="0">
              <a:defRPr sz="1300">
                <a:solidFill>
                  <a:schemeClr val="tx1"/>
                </a:solidFill>
                <a:latin typeface="Arial" charset="0"/>
              </a:defRPr>
            </a:lvl5pPr>
            <a:lvl6pPr marL="2514600" indent="-228600" defTabSz="952500" eaLnBrk="0" fontAlgn="base" hangingPunct="0">
              <a:spcBef>
                <a:spcPct val="0"/>
              </a:spcBef>
              <a:spcAft>
                <a:spcPct val="0"/>
              </a:spcAft>
              <a:defRPr sz="1300">
                <a:solidFill>
                  <a:schemeClr val="tx1"/>
                </a:solidFill>
                <a:latin typeface="Arial" charset="0"/>
              </a:defRPr>
            </a:lvl6pPr>
            <a:lvl7pPr marL="2971800" indent="-228600" defTabSz="952500" eaLnBrk="0" fontAlgn="base" hangingPunct="0">
              <a:spcBef>
                <a:spcPct val="0"/>
              </a:spcBef>
              <a:spcAft>
                <a:spcPct val="0"/>
              </a:spcAft>
              <a:defRPr sz="1300">
                <a:solidFill>
                  <a:schemeClr val="tx1"/>
                </a:solidFill>
                <a:latin typeface="Arial" charset="0"/>
              </a:defRPr>
            </a:lvl7pPr>
            <a:lvl8pPr marL="3429000" indent="-228600" defTabSz="952500" eaLnBrk="0" fontAlgn="base" hangingPunct="0">
              <a:spcBef>
                <a:spcPct val="0"/>
              </a:spcBef>
              <a:spcAft>
                <a:spcPct val="0"/>
              </a:spcAft>
              <a:defRPr sz="1300">
                <a:solidFill>
                  <a:schemeClr val="tx1"/>
                </a:solidFill>
                <a:latin typeface="Arial" charset="0"/>
              </a:defRPr>
            </a:lvl8pPr>
            <a:lvl9pPr marL="3886200" indent="-228600" defTabSz="952500" eaLnBrk="0" fontAlgn="base" hangingPunct="0">
              <a:spcBef>
                <a:spcPct val="0"/>
              </a:spcBef>
              <a:spcAft>
                <a:spcPct val="0"/>
              </a:spcAft>
              <a:defRPr sz="1300">
                <a:solidFill>
                  <a:schemeClr val="tx1"/>
                </a:solidFill>
                <a:latin typeface="Arial" charset="0"/>
              </a:defRPr>
            </a:lvl9pPr>
          </a:lstStyle>
          <a:p>
            <a:pPr algn="r" eaLnBrk="1" hangingPunct="1"/>
            <a:fld id="{449DD6AE-F7F2-469C-8E45-492AF75A1604}" type="slidenum">
              <a:rPr lang="en-US"/>
              <a:pPr algn="r" eaLnBrk="1" hangingPunct="1"/>
              <a:t>7</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266115" y="6658970"/>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8" tIns="45648" rIns="91298" bIns="45648" anchor="b"/>
          <a:lstStyle>
            <a:lvl1pPr defTabSz="952500" eaLnBrk="0" hangingPunct="0">
              <a:defRPr sz="1300">
                <a:solidFill>
                  <a:schemeClr val="tx1"/>
                </a:solidFill>
                <a:latin typeface="Arial" charset="0"/>
              </a:defRPr>
            </a:lvl1pPr>
            <a:lvl2pPr marL="742950" indent="-285750" defTabSz="952500" eaLnBrk="0" hangingPunct="0">
              <a:defRPr sz="1300">
                <a:solidFill>
                  <a:schemeClr val="tx1"/>
                </a:solidFill>
                <a:latin typeface="Arial" charset="0"/>
              </a:defRPr>
            </a:lvl2pPr>
            <a:lvl3pPr marL="1143000" indent="-228600" defTabSz="952500" eaLnBrk="0" hangingPunct="0">
              <a:defRPr sz="1300">
                <a:solidFill>
                  <a:schemeClr val="tx1"/>
                </a:solidFill>
                <a:latin typeface="Arial" charset="0"/>
              </a:defRPr>
            </a:lvl3pPr>
            <a:lvl4pPr marL="1600200" indent="-228600" defTabSz="952500" eaLnBrk="0" hangingPunct="0">
              <a:defRPr sz="1300">
                <a:solidFill>
                  <a:schemeClr val="tx1"/>
                </a:solidFill>
                <a:latin typeface="Arial" charset="0"/>
              </a:defRPr>
            </a:lvl4pPr>
            <a:lvl5pPr marL="2057400" indent="-228600" defTabSz="952500" eaLnBrk="0" hangingPunct="0">
              <a:defRPr sz="1300">
                <a:solidFill>
                  <a:schemeClr val="tx1"/>
                </a:solidFill>
                <a:latin typeface="Arial" charset="0"/>
              </a:defRPr>
            </a:lvl5pPr>
            <a:lvl6pPr marL="2514600" indent="-228600" defTabSz="952500" eaLnBrk="0" fontAlgn="base" hangingPunct="0">
              <a:spcBef>
                <a:spcPct val="0"/>
              </a:spcBef>
              <a:spcAft>
                <a:spcPct val="0"/>
              </a:spcAft>
              <a:defRPr sz="1300">
                <a:solidFill>
                  <a:schemeClr val="tx1"/>
                </a:solidFill>
                <a:latin typeface="Arial" charset="0"/>
              </a:defRPr>
            </a:lvl6pPr>
            <a:lvl7pPr marL="2971800" indent="-228600" defTabSz="952500" eaLnBrk="0" fontAlgn="base" hangingPunct="0">
              <a:spcBef>
                <a:spcPct val="0"/>
              </a:spcBef>
              <a:spcAft>
                <a:spcPct val="0"/>
              </a:spcAft>
              <a:defRPr sz="1300">
                <a:solidFill>
                  <a:schemeClr val="tx1"/>
                </a:solidFill>
                <a:latin typeface="Arial" charset="0"/>
              </a:defRPr>
            </a:lvl7pPr>
            <a:lvl8pPr marL="3429000" indent="-228600" defTabSz="952500" eaLnBrk="0" fontAlgn="base" hangingPunct="0">
              <a:spcBef>
                <a:spcPct val="0"/>
              </a:spcBef>
              <a:spcAft>
                <a:spcPct val="0"/>
              </a:spcAft>
              <a:defRPr sz="1300">
                <a:solidFill>
                  <a:schemeClr val="tx1"/>
                </a:solidFill>
                <a:latin typeface="Arial" charset="0"/>
              </a:defRPr>
            </a:lvl8pPr>
            <a:lvl9pPr marL="3886200" indent="-228600" defTabSz="952500" eaLnBrk="0" fontAlgn="base" hangingPunct="0">
              <a:spcBef>
                <a:spcPct val="0"/>
              </a:spcBef>
              <a:spcAft>
                <a:spcPct val="0"/>
              </a:spcAft>
              <a:defRPr sz="1300">
                <a:solidFill>
                  <a:schemeClr val="tx1"/>
                </a:solidFill>
                <a:latin typeface="Arial" charset="0"/>
              </a:defRPr>
            </a:lvl9pPr>
          </a:lstStyle>
          <a:p>
            <a:pPr algn="r" eaLnBrk="1" hangingPunct="1"/>
            <a:fld id="{449DD6AE-F7F2-469C-8E45-492AF75A1604}" type="slidenum">
              <a:rPr lang="en-US"/>
              <a:pPr algn="r" eaLnBrk="1" hangingPunct="1"/>
              <a:t>8</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266115" y="6658970"/>
            <a:ext cx="4028748" cy="349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98" tIns="45648" rIns="91298" bIns="45648" anchor="b"/>
          <a:lstStyle>
            <a:lvl1pPr defTabSz="952500" eaLnBrk="0" hangingPunct="0">
              <a:defRPr sz="1300">
                <a:solidFill>
                  <a:schemeClr val="tx1"/>
                </a:solidFill>
                <a:latin typeface="Arial" charset="0"/>
              </a:defRPr>
            </a:lvl1pPr>
            <a:lvl2pPr marL="742950" indent="-285750" defTabSz="952500" eaLnBrk="0" hangingPunct="0">
              <a:defRPr sz="1300">
                <a:solidFill>
                  <a:schemeClr val="tx1"/>
                </a:solidFill>
                <a:latin typeface="Arial" charset="0"/>
              </a:defRPr>
            </a:lvl2pPr>
            <a:lvl3pPr marL="1143000" indent="-228600" defTabSz="952500" eaLnBrk="0" hangingPunct="0">
              <a:defRPr sz="1300">
                <a:solidFill>
                  <a:schemeClr val="tx1"/>
                </a:solidFill>
                <a:latin typeface="Arial" charset="0"/>
              </a:defRPr>
            </a:lvl3pPr>
            <a:lvl4pPr marL="1600200" indent="-228600" defTabSz="952500" eaLnBrk="0" hangingPunct="0">
              <a:defRPr sz="1300">
                <a:solidFill>
                  <a:schemeClr val="tx1"/>
                </a:solidFill>
                <a:latin typeface="Arial" charset="0"/>
              </a:defRPr>
            </a:lvl4pPr>
            <a:lvl5pPr marL="2057400" indent="-228600" defTabSz="952500" eaLnBrk="0" hangingPunct="0">
              <a:defRPr sz="1300">
                <a:solidFill>
                  <a:schemeClr val="tx1"/>
                </a:solidFill>
                <a:latin typeface="Arial" charset="0"/>
              </a:defRPr>
            </a:lvl5pPr>
            <a:lvl6pPr marL="2514600" indent="-228600" defTabSz="952500" eaLnBrk="0" fontAlgn="base" hangingPunct="0">
              <a:spcBef>
                <a:spcPct val="0"/>
              </a:spcBef>
              <a:spcAft>
                <a:spcPct val="0"/>
              </a:spcAft>
              <a:defRPr sz="1300">
                <a:solidFill>
                  <a:schemeClr val="tx1"/>
                </a:solidFill>
                <a:latin typeface="Arial" charset="0"/>
              </a:defRPr>
            </a:lvl6pPr>
            <a:lvl7pPr marL="2971800" indent="-228600" defTabSz="952500" eaLnBrk="0" fontAlgn="base" hangingPunct="0">
              <a:spcBef>
                <a:spcPct val="0"/>
              </a:spcBef>
              <a:spcAft>
                <a:spcPct val="0"/>
              </a:spcAft>
              <a:defRPr sz="1300">
                <a:solidFill>
                  <a:schemeClr val="tx1"/>
                </a:solidFill>
                <a:latin typeface="Arial" charset="0"/>
              </a:defRPr>
            </a:lvl7pPr>
            <a:lvl8pPr marL="3429000" indent="-228600" defTabSz="952500" eaLnBrk="0" fontAlgn="base" hangingPunct="0">
              <a:spcBef>
                <a:spcPct val="0"/>
              </a:spcBef>
              <a:spcAft>
                <a:spcPct val="0"/>
              </a:spcAft>
              <a:defRPr sz="1300">
                <a:solidFill>
                  <a:schemeClr val="tx1"/>
                </a:solidFill>
                <a:latin typeface="Arial" charset="0"/>
              </a:defRPr>
            </a:lvl8pPr>
            <a:lvl9pPr marL="3886200" indent="-228600" defTabSz="952500" eaLnBrk="0" fontAlgn="base" hangingPunct="0">
              <a:spcBef>
                <a:spcPct val="0"/>
              </a:spcBef>
              <a:spcAft>
                <a:spcPct val="0"/>
              </a:spcAft>
              <a:defRPr sz="1300">
                <a:solidFill>
                  <a:schemeClr val="tx1"/>
                </a:solidFill>
                <a:latin typeface="Arial" charset="0"/>
              </a:defRPr>
            </a:lvl9pPr>
          </a:lstStyle>
          <a:p>
            <a:pPr algn="r" eaLnBrk="1" hangingPunct="1"/>
            <a:fld id="{449DD6AE-F7F2-469C-8E45-492AF75A1604}" type="slidenum">
              <a:rPr lang="en-US"/>
              <a:pPr algn="r" eaLnBrk="1" hangingPunct="1"/>
              <a:t>9</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EE994E19-47D9-4544-ABB8-E98E831D0F6D}" type="slidenum">
              <a:rPr lang="en-US"/>
              <a:pPr>
                <a:defRPr/>
              </a:pPr>
              <a:t>‹#›</a:t>
            </a:fld>
            <a:endParaRPr lang="en-US" dirty="0"/>
          </a:p>
        </p:txBody>
      </p:sp>
    </p:spTree>
    <p:extLst>
      <p:ext uri="{BB962C8B-B14F-4D97-AF65-F5344CB8AC3E}">
        <p14:creationId xmlns:p14="http://schemas.microsoft.com/office/powerpoint/2010/main" val="136721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466725"/>
            <a:ext cx="1892300" cy="5010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08113" y="466725"/>
            <a:ext cx="5526087" cy="5010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FEEB59A-47B3-4BE9-9509-8A6B9C729E25}" type="slidenum">
              <a:rPr lang="en-US"/>
              <a:pPr>
                <a:defRPr/>
              </a:pPr>
              <a:t>‹#›</a:t>
            </a:fld>
            <a:endParaRPr lang="en-US" dirty="0"/>
          </a:p>
        </p:txBody>
      </p:sp>
    </p:spTree>
    <p:extLst>
      <p:ext uri="{BB962C8B-B14F-4D97-AF65-F5344CB8AC3E}">
        <p14:creationId xmlns:p14="http://schemas.microsoft.com/office/powerpoint/2010/main" val="12230277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483C5479-D212-4F82-AF97-67F332AACFEA}" type="slidenum">
              <a:rPr lang="en-US"/>
              <a:pPr>
                <a:defRPr/>
              </a:pPr>
              <a:t>‹#›</a:t>
            </a:fld>
            <a:endParaRPr lang="en-US" dirty="0"/>
          </a:p>
        </p:txBody>
      </p:sp>
    </p:spTree>
    <p:extLst>
      <p:ext uri="{BB962C8B-B14F-4D97-AF65-F5344CB8AC3E}">
        <p14:creationId xmlns:p14="http://schemas.microsoft.com/office/powerpoint/2010/main" val="16794871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2047875" y="2505075"/>
            <a:ext cx="3389313"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89588" y="2505075"/>
            <a:ext cx="3389312"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F23B28F-CF7B-48FD-8EA4-BA71C534ED0D}" type="slidenum">
              <a:rPr lang="en-US"/>
              <a:pPr>
                <a:defRPr/>
              </a:pPr>
              <a:t>‹#›</a:t>
            </a:fld>
            <a:endParaRPr lang="en-US" dirty="0"/>
          </a:p>
        </p:txBody>
      </p:sp>
    </p:spTree>
    <p:extLst>
      <p:ext uri="{BB962C8B-B14F-4D97-AF65-F5344CB8AC3E}">
        <p14:creationId xmlns:p14="http://schemas.microsoft.com/office/powerpoint/2010/main" val="27451766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254D4F1E-7C8C-47F8-ABDE-0B3E23E3022A}" type="slidenum">
              <a:rPr lang="en-US"/>
              <a:pPr>
                <a:defRPr/>
              </a:pPr>
              <a:t>‹#›</a:t>
            </a:fld>
            <a:endParaRPr lang="en-US" dirty="0"/>
          </a:p>
        </p:txBody>
      </p:sp>
    </p:spTree>
    <p:extLst>
      <p:ext uri="{BB962C8B-B14F-4D97-AF65-F5344CB8AC3E}">
        <p14:creationId xmlns:p14="http://schemas.microsoft.com/office/powerpoint/2010/main" val="12498730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F83989FB-75F5-47C0-903A-86ED394BD968}" type="slidenum">
              <a:rPr lang="en-US"/>
              <a:pPr>
                <a:defRPr/>
              </a:pPr>
              <a:t>‹#›</a:t>
            </a:fld>
            <a:endParaRPr lang="en-US" dirty="0"/>
          </a:p>
        </p:txBody>
      </p:sp>
    </p:spTree>
    <p:extLst>
      <p:ext uri="{BB962C8B-B14F-4D97-AF65-F5344CB8AC3E}">
        <p14:creationId xmlns:p14="http://schemas.microsoft.com/office/powerpoint/2010/main" val="2581453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B402DDD2-AA6E-44C3-828A-CDF7B2BD6B13}" type="slidenum">
              <a:rPr lang="en-US"/>
              <a:pPr>
                <a:defRPr/>
              </a:pPr>
              <a:t>‹#›</a:t>
            </a:fld>
            <a:endParaRPr lang="en-US" dirty="0"/>
          </a:p>
        </p:txBody>
      </p:sp>
    </p:spTree>
    <p:extLst>
      <p:ext uri="{BB962C8B-B14F-4D97-AF65-F5344CB8AC3E}">
        <p14:creationId xmlns:p14="http://schemas.microsoft.com/office/powerpoint/2010/main" val="18401457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E0915061-3C5A-4A2E-9103-85C30BEFB46E}" type="slidenum">
              <a:rPr lang="en-US"/>
              <a:pPr>
                <a:defRPr/>
              </a:pPr>
              <a:t>‹#›</a:t>
            </a:fld>
            <a:endParaRPr lang="en-US" dirty="0"/>
          </a:p>
        </p:txBody>
      </p:sp>
    </p:spTree>
    <p:extLst>
      <p:ext uri="{BB962C8B-B14F-4D97-AF65-F5344CB8AC3E}">
        <p14:creationId xmlns:p14="http://schemas.microsoft.com/office/powerpoint/2010/main" val="1400532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66DD5279-D3B4-4568-B350-12A77EA9102F}" type="slidenum">
              <a:rPr lang="en-US"/>
              <a:pPr>
                <a:defRPr/>
              </a:pPr>
              <a:t>‹#›</a:t>
            </a:fld>
            <a:endParaRPr lang="en-US" dirty="0"/>
          </a:p>
        </p:txBody>
      </p:sp>
    </p:spTree>
    <p:extLst>
      <p:ext uri="{BB962C8B-B14F-4D97-AF65-F5344CB8AC3E}">
        <p14:creationId xmlns:p14="http://schemas.microsoft.com/office/powerpoint/2010/main" val="16295551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CDE2F42-4ADA-4968-BD7A-E8DD3D2DF382}" type="slidenum">
              <a:rPr lang="en-US"/>
              <a:pPr>
                <a:defRPr/>
              </a:pPr>
              <a:t>‹#›</a:t>
            </a:fld>
            <a:endParaRPr lang="en-US" dirty="0"/>
          </a:p>
        </p:txBody>
      </p:sp>
    </p:spTree>
    <p:extLst>
      <p:ext uri="{BB962C8B-B14F-4D97-AF65-F5344CB8AC3E}">
        <p14:creationId xmlns:p14="http://schemas.microsoft.com/office/powerpoint/2010/main" val="6760970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08113" y="466725"/>
            <a:ext cx="45720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047875" y="2505075"/>
            <a:ext cx="69310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5257800" y="7086600"/>
            <a:ext cx="320040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0" bIns="228600" numCol="1" anchor="ctr" anchorCtr="0" compatLnSpc="1">
            <a:prstTxWarp prst="textNoShape">
              <a:avLst/>
            </a:prstTxWarp>
          </a:bodyPr>
          <a:lstStyle>
            <a:lvl1pPr algn="r">
              <a:defRPr sz="10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458200" y="7086600"/>
            <a:ext cx="91440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0" bIns="228600" numCol="1" anchor="ctr" anchorCtr="0" compatLnSpc="1">
            <a:prstTxWarp prst="textNoShape">
              <a:avLst/>
            </a:prstTxWarp>
          </a:bodyPr>
          <a:lstStyle>
            <a:lvl1pPr algn="r">
              <a:defRPr sz="1000">
                <a:latin typeface="+mn-lt"/>
              </a:defRPr>
            </a:lvl1pPr>
          </a:lstStyle>
          <a:p>
            <a:pPr>
              <a:defRPr/>
            </a:pPr>
            <a:fld id="{1371A901-1C7F-4E45-A702-8A8644F8BC0F}" type="slidenum">
              <a:rPr lang="en-US"/>
              <a:pPr>
                <a:defRPr/>
              </a:pPr>
              <a:t>‹#›</a:t>
            </a:fld>
            <a:endParaRPr lang="en-US" dirty="0"/>
          </a:p>
        </p:txBody>
      </p:sp>
      <p:pic>
        <p:nvPicPr>
          <p:cNvPr id="2" name="Picture 7" descr="TdLogo"/>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r="68413"/>
          <a:stretch>
            <a:fillRect/>
          </a:stretch>
        </p:blipFill>
        <p:spPr bwMode="auto">
          <a:xfrm>
            <a:off x="685800" y="7086600"/>
            <a:ext cx="5286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1" name="Line 8"/>
          <p:cNvSpPr>
            <a:spLocks noChangeShapeType="1"/>
          </p:cNvSpPr>
          <p:nvPr userDrawn="1"/>
        </p:nvSpPr>
        <p:spPr bwMode="auto">
          <a:xfrm>
            <a:off x="677863" y="1216025"/>
            <a:ext cx="9043987"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 name="Line 10"/>
          <p:cNvSpPr>
            <a:spLocks noChangeShapeType="1"/>
          </p:cNvSpPr>
          <p:nvPr userDrawn="1"/>
        </p:nvSpPr>
        <p:spPr bwMode="auto">
          <a:xfrm>
            <a:off x="677863" y="6972300"/>
            <a:ext cx="9007475" cy="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hf hdr="0" ftr="0" dt="0"/>
  <p:txStyles>
    <p:titleStyle>
      <a:lvl1pPr algn="l" rtl="0" eaLnBrk="0" fontAlgn="base" hangingPunct="0">
        <a:spcBef>
          <a:spcPct val="0"/>
        </a:spcBef>
        <a:spcAft>
          <a:spcPct val="0"/>
        </a:spcAft>
        <a:defRPr b="1">
          <a:solidFill>
            <a:schemeClr val="tx2"/>
          </a:solidFill>
          <a:latin typeface="+mj-lt"/>
          <a:ea typeface="+mj-ea"/>
          <a:cs typeface="+mj-cs"/>
        </a:defRPr>
      </a:lvl1pPr>
      <a:lvl2pPr algn="l" rtl="0" eaLnBrk="0" fontAlgn="base" hangingPunct="0">
        <a:spcBef>
          <a:spcPct val="0"/>
        </a:spcBef>
        <a:spcAft>
          <a:spcPct val="0"/>
        </a:spcAft>
        <a:defRPr b="1">
          <a:solidFill>
            <a:schemeClr val="tx2"/>
          </a:solidFill>
          <a:latin typeface="Times New Roman" pitchFamily="18" charset="0"/>
        </a:defRPr>
      </a:lvl2pPr>
      <a:lvl3pPr algn="l" rtl="0" eaLnBrk="0" fontAlgn="base" hangingPunct="0">
        <a:spcBef>
          <a:spcPct val="0"/>
        </a:spcBef>
        <a:spcAft>
          <a:spcPct val="0"/>
        </a:spcAft>
        <a:defRPr b="1">
          <a:solidFill>
            <a:schemeClr val="tx2"/>
          </a:solidFill>
          <a:latin typeface="Times New Roman" pitchFamily="18" charset="0"/>
        </a:defRPr>
      </a:lvl3pPr>
      <a:lvl4pPr algn="l" rtl="0" eaLnBrk="0" fontAlgn="base" hangingPunct="0">
        <a:spcBef>
          <a:spcPct val="0"/>
        </a:spcBef>
        <a:spcAft>
          <a:spcPct val="0"/>
        </a:spcAft>
        <a:defRPr b="1">
          <a:solidFill>
            <a:schemeClr val="tx2"/>
          </a:solidFill>
          <a:latin typeface="Times New Roman" pitchFamily="18" charset="0"/>
        </a:defRPr>
      </a:lvl4pPr>
      <a:lvl5pPr algn="l" rtl="0" eaLnBrk="0" fontAlgn="base" hangingPunct="0">
        <a:spcBef>
          <a:spcPct val="0"/>
        </a:spcBef>
        <a:spcAft>
          <a:spcPct val="0"/>
        </a:spcAft>
        <a:defRPr b="1">
          <a:solidFill>
            <a:schemeClr val="tx2"/>
          </a:solidFill>
          <a:latin typeface="Times New Roman" pitchFamily="18" charset="0"/>
        </a:defRPr>
      </a:lvl5pPr>
      <a:lvl6pPr marL="457200" algn="l" rtl="0" fontAlgn="base">
        <a:spcBef>
          <a:spcPct val="0"/>
        </a:spcBef>
        <a:spcAft>
          <a:spcPct val="0"/>
        </a:spcAft>
        <a:defRPr b="1">
          <a:solidFill>
            <a:schemeClr val="tx2"/>
          </a:solidFill>
          <a:latin typeface="Times New Roman" pitchFamily="18" charset="0"/>
        </a:defRPr>
      </a:lvl6pPr>
      <a:lvl7pPr marL="914400" algn="l" rtl="0" fontAlgn="base">
        <a:spcBef>
          <a:spcPct val="0"/>
        </a:spcBef>
        <a:spcAft>
          <a:spcPct val="0"/>
        </a:spcAft>
        <a:defRPr b="1">
          <a:solidFill>
            <a:schemeClr val="tx2"/>
          </a:solidFill>
          <a:latin typeface="Times New Roman" pitchFamily="18" charset="0"/>
        </a:defRPr>
      </a:lvl7pPr>
      <a:lvl8pPr marL="1371600" algn="l" rtl="0" fontAlgn="base">
        <a:spcBef>
          <a:spcPct val="0"/>
        </a:spcBef>
        <a:spcAft>
          <a:spcPct val="0"/>
        </a:spcAft>
        <a:defRPr b="1">
          <a:solidFill>
            <a:schemeClr val="tx2"/>
          </a:solidFill>
          <a:latin typeface="Times New Roman" pitchFamily="18" charset="0"/>
        </a:defRPr>
      </a:lvl8pPr>
      <a:lvl9pPr marL="1828800" algn="l" rtl="0" fontAlgn="base">
        <a:spcBef>
          <a:spcPct val="0"/>
        </a:spcBef>
        <a:spcAft>
          <a:spcPct val="0"/>
        </a:spcAft>
        <a:defRPr b="1">
          <a:solidFill>
            <a:schemeClr val="tx2"/>
          </a:solidFill>
          <a:latin typeface="Times New Roman" pitchFamily="18" charset="0"/>
        </a:defRPr>
      </a:lvl9pPr>
    </p:titleStyle>
    <p:bodyStyle>
      <a:lvl1pPr marL="342900" indent="-342900" algn="l" rtl="0" eaLnBrk="0" fontAlgn="base" hangingPunct="0">
        <a:spcBef>
          <a:spcPts val="1200"/>
        </a:spcBef>
        <a:spcAft>
          <a:spcPct val="0"/>
        </a:spcAft>
        <a:buChar char="•"/>
        <a:defRPr sz="1400">
          <a:solidFill>
            <a:schemeClr val="tx1"/>
          </a:solidFill>
          <a:latin typeface="+mn-lt"/>
          <a:ea typeface="+mn-ea"/>
          <a:cs typeface="+mn-cs"/>
        </a:defRPr>
      </a:lvl1pPr>
      <a:lvl2pPr marL="742950" indent="-285750" algn="l" rtl="0" eaLnBrk="0" fontAlgn="base" hangingPunct="0">
        <a:spcBef>
          <a:spcPts val="300"/>
        </a:spcBef>
        <a:spcAft>
          <a:spcPct val="0"/>
        </a:spcAft>
        <a:buChar char="–"/>
        <a:defRPr sz="1400">
          <a:solidFill>
            <a:schemeClr val="tx1"/>
          </a:solidFill>
          <a:latin typeface="+mn-lt"/>
        </a:defRPr>
      </a:lvl2pPr>
      <a:lvl3pPr marL="1143000" indent="-228600" algn="l" rtl="0" eaLnBrk="0" fontAlgn="base" hangingPunct="0">
        <a:spcBef>
          <a:spcPts val="300"/>
        </a:spcBef>
        <a:spcAft>
          <a:spcPct val="0"/>
        </a:spcAft>
        <a:buSzPct val="50000"/>
        <a:buChar char="•"/>
        <a:defRPr sz="1400">
          <a:solidFill>
            <a:schemeClr val="tx1"/>
          </a:solidFill>
          <a:latin typeface="+mn-lt"/>
        </a:defRPr>
      </a:lvl3pPr>
      <a:lvl4pPr marL="1600200" indent="-228600" algn="l" rtl="0" eaLnBrk="0" fontAlgn="base" hangingPunct="0">
        <a:spcBef>
          <a:spcPts val="300"/>
        </a:spcBef>
        <a:spcAft>
          <a:spcPct val="0"/>
        </a:spcAft>
        <a:buSzPct val="50000"/>
        <a:buChar char="•"/>
        <a:defRPr sz="1400">
          <a:solidFill>
            <a:schemeClr val="tx1"/>
          </a:solidFill>
          <a:latin typeface="+mn-lt"/>
        </a:defRPr>
      </a:lvl4pPr>
      <a:lvl5pPr marL="2057400" indent="-228600" algn="l" rtl="0" eaLnBrk="0" fontAlgn="base" hangingPunct="0">
        <a:spcBef>
          <a:spcPts val="300"/>
        </a:spcBef>
        <a:spcAft>
          <a:spcPct val="0"/>
        </a:spcAft>
        <a:buSzPct val="50000"/>
        <a:buChar char="•"/>
        <a:defRPr sz="1400">
          <a:solidFill>
            <a:schemeClr val="tx1"/>
          </a:solidFill>
          <a:latin typeface="+mn-lt"/>
        </a:defRPr>
      </a:lvl5pPr>
      <a:lvl6pPr marL="2514600" indent="-228600" algn="l" rtl="0" fontAlgn="base">
        <a:spcBef>
          <a:spcPts val="300"/>
        </a:spcBef>
        <a:spcAft>
          <a:spcPct val="0"/>
        </a:spcAft>
        <a:buSzPct val="50000"/>
        <a:buChar char="•"/>
        <a:defRPr sz="1400">
          <a:solidFill>
            <a:schemeClr val="tx1"/>
          </a:solidFill>
          <a:latin typeface="+mn-lt"/>
        </a:defRPr>
      </a:lvl6pPr>
      <a:lvl7pPr marL="2971800" indent="-228600" algn="l" rtl="0" fontAlgn="base">
        <a:spcBef>
          <a:spcPts val="300"/>
        </a:spcBef>
        <a:spcAft>
          <a:spcPct val="0"/>
        </a:spcAft>
        <a:buSzPct val="50000"/>
        <a:buChar char="•"/>
        <a:defRPr sz="1400">
          <a:solidFill>
            <a:schemeClr val="tx1"/>
          </a:solidFill>
          <a:latin typeface="+mn-lt"/>
        </a:defRPr>
      </a:lvl7pPr>
      <a:lvl8pPr marL="3429000" indent="-228600" algn="l" rtl="0" fontAlgn="base">
        <a:spcBef>
          <a:spcPts val="300"/>
        </a:spcBef>
        <a:spcAft>
          <a:spcPct val="0"/>
        </a:spcAft>
        <a:buSzPct val="50000"/>
        <a:buChar char="•"/>
        <a:defRPr sz="1400">
          <a:solidFill>
            <a:schemeClr val="tx1"/>
          </a:solidFill>
          <a:latin typeface="+mn-lt"/>
        </a:defRPr>
      </a:lvl8pPr>
      <a:lvl9pPr marL="3886200" indent="-228600" algn="l" rtl="0" fontAlgn="base">
        <a:spcBef>
          <a:spcPts val="300"/>
        </a:spcBef>
        <a:spcAft>
          <a:spcPct val="0"/>
        </a:spcAft>
        <a:buSzPct val="5000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3.emf"/><Relationship Id="rId2" Type="http://schemas.openxmlformats.org/officeDocument/2006/relationships/tags" Target="../tags/tag11.xml"/><Relationship Id="rId1" Type="http://schemas.openxmlformats.org/officeDocument/2006/relationships/vmlDrawing" Target="../drawings/vmlDrawing4.vml"/><Relationship Id="rId6" Type="http://schemas.openxmlformats.org/officeDocument/2006/relationships/image" Target="../media/image12.emf"/><Relationship Id="rId5" Type="http://schemas.openxmlformats.org/officeDocument/2006/relationships/oleObject" Target="../embeddings/oleObject2.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xml"/><Relationship Id="rId1" Type="http://schemas.openxmlformats.org/officeDocument/2006/relationships/vmlDrawing" Target="../drawings/vmlDrawing5.vml"/><Relationship Id="rId6" Type="http://schemas.openxmlformats.org/officeDocument/2006/relationships/image" Target="../media/image14.emf"/><Relationship Id="rId5" Type="http://schemas.openxmlformats.org/officeDocument/2006/relationships/oleObject" Target="../embeddings/oleObject3.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3.xml"/><Relationship Id="rId1" Type="http://schemas.openxmlformats.org/officeDocument/2006/relationships/vmlDrawing" Target="../drawings/vmlDrawing6.vml"/><Relationship Id="rId6" Type="http://schemas.openxmlformats.org/officeDocument/2006/relationships/image" Target="../media/image15.emf"/><Relationship Id="rId5" Type="http://schemas.openxmlformats.org/officeDocument/2006/relationships/oleObject" Target="../embeddings/oleObject4.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6.emf"/><Relationship Id="rId5" Type="http://schemas.openxmlformats.org/officeDocument/2006/relationships/oleObject" Target="../embeddings/oleObject5.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17.emf"/><Relationship Id="rId5" Type="http://schemas.openxmlformats.org/officeDocument/2006/relationships/oleObject" Target="../embeddings/oleObject6.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xml"/><Relationship Id="rId1" Type="http://schemas.openxmlformats.org/officeDocument/2006/relationships/vmlDrawing" Target="../drawings/vmlDrawing9.vml"/><Relationship Id="rId6" Type="http://schemas.openxmlformats.org/officeDocument/2006/relationships/image" Target="../media/image18.emf"/><Relationship Id="rId5" Type="http://schemas.openxmlformats.org/officeDocument/2006/relationships/oleObject" Target="../embeddings/oleObject7.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7.xml"/><Relationship Id="rId1" Type="http://schemas.openxmlformats.org/officeDocument/2006/relationships/vmlDrawing" Target="../drawings/vmlDrawing10.vml"/><Relationship Id="rId6" Type="http://schemas.openxmlformats.org/officeDocument/2006/relationships/image" Target="../media/image19.emf"/><Relationship Id="rId5" Type="http://schemas.openxmlformats.org/officeDocument/2006/relationships/oleObject" Target="../embeddings/oleObject8.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8.xml"/><Relationship Id="rId1" Type="http://schemas.openxmlformats.org/officeDocument/2006/relationships/vmlDrawing" Target="../drawings/vmlDrawing11.vml"/><Relationship Id="rId6" Type="http://schemas.openxmlformats.org/officeDocument/2006/relationships/image" Target="../media/image20.emf"/><Relationship Id="rId5" Type="http://schemas.openxmlformats.org/officeDocument/2006/relationships/oleObject" Target="../embeddings/oleObject9.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9.xml"/><Relationship Id="rId1" Type="http://schemas.openxmlformats.org/officeDocument/2006/relationships/vmlDrawing" Target="../drawings/vmlDrawing12.vml"/><Relationship Id="rId6" Type="http://schemas.openxmlformats.org/officeDocument/2006/relationships/image" Target="../media/image21.emf"/><Relationship Id="rId5" Type="http://schemas.openxmlformats.org/officeDocument/2006/relationships/oleObject" Target="../embeddings/oleObject10.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slideLayout" Target="../slideLayouts/slideLayout6.xml"/><Relationship Id="rId7" Type="http://schemas.openxmlformats.org/officeDocument/2006/relationships/oleObject" Target="../embeddings/oleObject12.bin"/><Relationship Id="rId2" Type="http://schemas.openxmlformats.org/officeDocument/2006/relationships/tags" Target="../tags/tag20.xml"/><Relationship Id="rId1" Type="http://schemas.openxmlformats.org/officeDocument/2006/relationships/vmlDrawing" Target="../drawings/vmlDrawing13.vml"/><Relationship Id="rId6" Type="http://schemas.openxmlformats.org/officeDocument/2006/relationships/image" Target="../media/image22.emf"/><Relationship Id="rId5" Type="http://schemas.openxmlformats.org/officeDocument/2006/relationships/oleObject" Target="../embeddings/oleObject11.bin"/><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1.xml"/><Relationship Id="rId1" Type="http://schemas.openxmlformats.org/officeDocument/2006/relationships/vmlDrawing" Target="../drawings/vmlDrawing14.vml"/><Relationship Id="rId6" Type="http://schemas.openxmlformats.org/officeDocument/2006/relationships/image" Target="../media/image24.emf"/><Relationship Id="rId5" Type="http://schemas.openxmlformats.org/officeDocument/2006/relationships/oleObject" Target="../embeddings/oleObject13.bin"/><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2.xml"/><Relationship Id="rId1" Type="http://schemas.openxmlformats.org/officeDocument/2006/relationships/vmlDrawing" Target="../drawings/vmlDrawing15.vml"/><Relationship Id="rId6" Type="http://schemas.openxmlformats.org/officeDocument/2006/relationships/image" Target="../media/image25.emf"/><Relationship Id="rId5" Type="http://schemas.openxmlformats.org/officeDocument/2006/relationships/oleObject" Target="../embeddings/oleObject14.bin"/><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26.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slideLayout" Target="../slideLayouts/slideLayout6.xml"/><Relationship Id="rId7" Type="http://schemas.openxmlformats.org/officeDocument/2006/relationships/oleObject" Target="../embeddings/oleObject16.bin"/><Relationship Id="rId2" Type="http://schemas.openxmlformats.org/officeDocument/2006/relationships/tags" Target="../tags/tag25.xml"/><Relationship Id="rId1" Type="http://schemas.openxmlformats.org/officeDocument/2006/relationships/vmlDrawing" Target="../drawings/vmlDrawing16.vml"/><Relationship Id="rId6" Type="http://schemas.openxmlformats.org/officeDocument/2006/relationships/image" Target="../media/image27.emf"/><Relationship Id="rId5" Type="http://schemas.openxmlformats.org/officeDocument/2006/relationships/oleObject" Target="../embeddings/oleObject15.bin"/><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6.xml"/><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slideLayout" Target="../slideLayouts/slideLayout6.xml"/><Relationship Id="rId7" Type="http://schemas.openxmlformats.org/officeDocument/2006/relationships/oleObject" Target="file:///\\corp.tdsecurities.com\ny-dfs\NY-Research\US%20Macro\Federal%20Reserve\Policy%20rules\Historical%20Fed%20Policy%20Changes.xlsx!Data%20and%20Chart!%5bHistorical%20Fed%20Policy%20Changes.xlsx%5dData%20and%20Chart%20Chart%202" TargetMode="External"/><Relationship Id="rId2" Type="http://schemas.openxmlformats.org/officeDocument/2006/relationships/tags" Target="../tags/tag27.xml"/><Relationship Id="rId1" Type="http://schemas.openxmlformats.org/officeDocument/2006/relationships/vmlDrawing" Target="../drawings/vmlDrawing17.vml"/><Relationship Id="rId6" Type="http://schemas.openxmlformats.org/officeDocument/2006/relationships/image" Target="../media/image30.emf"/><Relationship Id="rId5" Type="http://schemas.openxmlformats.org/officeDocument/2006/relationships/oleObject" Target="file:///\\corp.tdsecurities.com\ny-dfs\NY-Research\US%20Macro\Output\Recession%20probability\Business%20Cycle%20Length.xlsx!Chart!%5bBusiness%20Cycle%20Length.xlsx%5dChart%20Chart%204" TargetMode="Externa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8.xml"/><Relationship Id="rId1" Type="http://schemas.openxmlformats.org/officeDocument/2006/relationships/vmlDrawing" Target="../drawings/vmlDrawing18.vml"/><Relationship Id="rId6" Type="http://schemas.openxmlformats.org/officeDocument/2006/relationships/image" Target="../media/image32.emf"/><Relationship Id="rId5" Type="http://schemas.openxmlformats.org/officeDocument/2006/relationships/oleObject" Target="../embeddings/oleObject17.bin"/><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0.xml"/><Relationship Id="rId4" Type="http://schemas.openxmlformats.org/officeDocument/2006/relationships/image" Target="../media/image33.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image" Target="../media/image34.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35.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33.xml"/><Relationship Id="rId5" Type="http://schemas.openxmlformats.org/officeDocument/2006/relationships/hyperlink" Target="https://www.tdsecurities.com/tds/content/AU_PrivacyPage?language=en_CA&amp;language=en_CA" TargetMode="External"/><Relationship Id="rId4" Type="http://schemas.openxmlformats.org/officeDocument/2006/relationships/hyperlink" Target="mailto:privacy.EAP@tdsecurities.com"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file:///\\tdldns06\group\G7research\Country\G20\Fiscal_exceptionalism.xlsx!Haver!%5bFiscal_exceptionalism.xlsx%5dHaver%20Chart%2074c"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file:///C:\Users\goldbg2\Desktop\US%20Deficit.xlsx!Sheet1!%5bUS%20Deficit.xlsx%5dSheet1%20Chart%201" TargetMode="Externa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11.emf"/><Relationship Id="rId2" Type="http://schemas.openxmlformats.org/officeDocument/2006/relationships/tags" Target="../tags/tag10.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0058400" cy="777240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Text Box 10"/>
          <p:cNvSpPr txBox="1">
            <a:spLocks noChangeArrowheads="1"/>
          </p:cNvSpPr>
          <p:nvPr/>
        </p:nvSpPr>
        <p:spPr bwMode="auto">
          <a:xfrm>
            <a:off x="552450" y="5519750"/>
            <a:ext cx="4476750" cy="1130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1300">
                <a:solidFill>
                  <a:schemeClr val="tx1"/>
                </a:solidFill>
                <a:latin typeface="Arial" charset="0"/>
              </a:defRPr>
            </a:lvl1pPr>
            <a:lvl2pPr marL="742950" indent="-285750" eaLnBrk="0" hangingPunct="0">
              <a:defRPr sz="1300">
                <a:solidFill>
                  <a:schemeClr val="tx1"/>
                </a:solidFill>
                <a:latin typeface="Arial" charset="0"/>
              </a:defRPr>
            </a:lvl2pPr>
            <a:lvl3pPr marL="1143000" indent="-228600" eaLnBrk="0" hangingPunct="0">
              <a:defRPr sz="1300">
                <a:solidFill>
                  <a:schemeClr val="tx1"/>
                </a:solidFill>
                <a:latin typeface="Arial" charset="0"/>
              </a:defRPr>
            </a:lvl3pPr>
            <a:lvl4pPr marL="1600200" indent="-228600" eaLnBrk="0" hangingPunct="0">
              <a:defRPr sz="1300">
                <a:solidFill>
                  <a:schemeClr val="tx1"/>
                </a:solidFill>
                <a:latin typeface="Arial" charset="0"/>
              </a:defRPr>
            </a:lvl4pPr>
            <a:lvl5pPr marL="2057400" indent="-228600" eaLnBrk="0" hangingPunct="0">
              <a:defRPr sz="1300">
                <a:solidFill>
                  <a:schemeClr val="tx1"/>
                </a:solidFill>
                <a:latin typeface="Arial" charset="0"/>
              </a:defRPr>
            </a:lvl5pPr>
            <a:lvl6pPr marL="2514600" indent="-228600" eaLnBrk="0" fontAlgn="base" hangingPunct="0">
              <a:spcBef>
                <a:spcPct val="0"/>
              </a:spcBef>
              <a:spcAft>
                <a:spcPct val="0"/>
              </a:spcAft>
              <a:defRPr sz="1300">
                <a:solidFill>
                  <a:schemeClr val="tx1"/>
                </a:solidFill>
                <a:latin typeface="Arial" charset="0"/>
              </a:defRPr>
            </a:lvl6pPr>
            <a:lvl7pPr marL="2971800" indent="-228600" eaLnBrk="0" fontAlgn="base" hangingPunct="0">
              <a:spcBef>
                <a:spcPct val="0"/>
              </a:spcBef>
              <a:spcAft>
                <a:spcPct val="0"/>
              </a:spcAft>
              <a:defRPr sz="1300">
                <a:solidFill>
                  <a:schemeClr val="tx1"/>
                </a:solidFill>
                <a:latin typeface="Arial" charset="0"/>
              </a:defRPr>
            </a:lvl7pPr>
            <a:lvl8pPr marL="3429000" indent="-228600" eaLnBrk="0" fontAlgn="base" hangingPunct="0">
              <a:spcBef>
                <a:spcPct val="0"/>
              </a:spcBef>
              <a:spcAft>
                <a:spcPct val="0"/>
              </a:spcAft>
              <a:defRPr sz="1300">
                <a:solidFill>
                  <a:schemeClr val="tx1"/>
                </a:solidFill>
                <a:latin typeface="Arial" charset="0"/>
              </a:defRPr>
            </a:lvl8pPr>
            <a:lvl9pPr marL="3886200" indent="-228600" eaLnBrk="0" fontAlgn="base" hangingPunct="0">
              <a:spcBef>
                <a:spcPct val="0"/>
              </a:spcBef>
              <a:spcAft>
                <a:spcPct val="0"/>
              </a:spcAft>
              <a:defRPr sz="1300">
                <a:solidFill>
                  <a:schemeClr val="tx1"/>
                </a:solidFill>
                <a:latin typeface="Arial" charset="0"/>
              </a:defRPr>
            </a:lvl9pPr>
          </a:lstStyle>
          <a:p>
            <a:pPr eaLnBrk="1" hangingPunct="1"/>
            <a:r>
              <a:rPr lang="en-US" sz="1800" b="1" dirty="0" smtClean="0"/>
              <a:t>Mazen Issa</a:t>
            </a:r>
            <a:endParaRPr lang="en-US" sz="1800" b="1" dirty="0"/>
          </a:p>
          <a:p>
            <a:pPr eaLnBrk="1" hangingPunct="1"/>
            <a:r>
              <a:rPr lang="en-US" sz="1600" dirty="0" smtClean="0"/>
              <a:t>Senior FX Strategist</a:t>
            </a:r>
          </a:p>
          <a:p>
            <a:pPr eaLnBrk="1" hangingPunct="1"/>
            <a:r>
              <a:rPr lang="en-US" sz="1600" dirty="0" smtClean="0"/>
              <a:t>TD Securities</a:t>
            </a:r>
            <a:endParaRPr lang="en-US" sz="1600" dirty="0"/>
          </a:p>
          <a:p>
            <a:pPr eaLnBrk="1" hangingPunct="1"/>
            <a:endParaRPr lang="en-US" sz="1800" b="1" dirty="0" smtClean="0"/>
          </a:p>
          <a:p>
            <a:pPr eaLnBrk="1" hangingPunct="1"/>
            <a:endParaRPr lang="en-US" sz="1800" b="1" dirty="0" smtClean="0"/>
          </a:p>
          <a:p>
            <a:pPr eaLnBrk="1" hangingPunct="1"/>
            <a:endParaRPr lang="en-US" sz="1600" dirty="0"/>
          </a:p>
          <a:p>
            <a:pPr eaLnBrk="1" hangingPunct="1"/>
            <a:endParaRPr lang="en-US" sz="1600" dirty="0"/>
          </a:p>
        </p:txBody>
      </p:sp>
      <p:sp>
        <p:nvSpPr>
          <p:cNvPr id="7" name="Rectangle 6"/>
          <p:cNvSpPr/>
          <p:nvPr/>
        </p:nvSpPr>
        <p:spPr>
          <a:xfrm>
            <a:off x="349250" y="3384550"/>
            <a:ext cx="9359900" cy="647700"/>
          </a:xfrm>
          <a:prstGeom prst="rect">
            <a:avLst/>
          </a:prstGeom>
          <a:solidFill>
            <a:srgbClr val="163D22"/>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lIns="395994" tIns="46799" rIns="2177965" bIns="46799" anchor="ctr"/>
          <a:lstStyle/>
          <a:p>
            <a:pPr>
              <a:lnSpc>
                <a:spcPct val="110000"/>
              </a:lnSpc>
              <a:defRPr/>
            </a:pPr>
            <a:r>
              <a:rPr lang="en-US" sz="1800" b="1" dirty="0" smtClean="0">
                <a:solidFill>
                  <a:srgbClr val="FFFFFF"/>
                </a:solidFill>
                <a:latin typeface="Arial" panose="020B0604020202020204" pitchFamily="34" charset="0"/>
                <a:cs typeface="Arial" panose="020B0604020202020204" pitchFamily="34" charset="0"/>
              </a:rPr>
              <a:t>Taxing Times: </a:t>
            </a:r>
          </a:p>
          <a:p>
            <a:pPr>
              <a:lnSpc>
                <a:spcPct val="110000"/>
              </a:lnSpc>
              <a:defRPr/>
            </a:pPr>
            <a:r>
              <a:rPr lang="en-US" sz="1800" b="1" dirty="0" smtClean="0">
                <a:solidFill>
                  <a:srgbClr val="FFFFFF"/>
                </a:solidFill>
                <a:latin typeface="Arial" panose="020B0604020202020204" pitchFamily="34" charset="0"/>
                <a:cs typeface="Arial" panose="020B0604020202020204" pitchFamily="34" charset="0"/>
              </a:rPr>
              <a:t>Implications of Tax Reform and Burgeoning Twin Deficits</a:t>
            </a:r>
            <a:endParaRPr lang="en-US" sz="1800" b="1" dirty="0">
              <a:solidFill>
                <a:srgbClr val="FFFFFF"/>
              </a:solidFill>
              <a:latin typeface="Arial" panose="020B0604020202020204" pitchFamily="34" charset="0"/>
              <a:cs typeface="Arial" panose="020B0604020202020204" pitchFamily="34" charset="0"/>
            </a:endParaRPr>
          </a:p>
        </p:txBody>
      </p:sp>
      <p:sp>
        <p:nvSpPr>
          <p:cNvPr id="8" name="Rectangle 7"/>
          <p:cNvSpPr/>
          <p:nvPr/>
        </p:nvSpPr>
        <p:spPr>
          <a:xfrm>
            <a:off x="349250" y="4049713"/>
            <a:ext cx="9359900" cy="269875"/>
          </a:xfrm>
          <a:prstGeom prst="rect">
            <a:avLst/>
          </a:prstGeom>
          <a:solidFill>
            <a:srgbClr val="72A18F"/>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datebox"/>
          <p:cNvSpPr txBox="1">
            <a:spLocks noChangeArrowheads="1"/>
          </p:cNvSpPr>
          <p:nvPr/>
        </p:nvSpPr>
        <p:spPr bwMode="auto">
          <a:xfrm>
            <a:off x="7621588" y="4032250"/>
            <a:ext cx="2090737" cy="287338"/>
          </a:xfrm>
          <a:prstGeom prst="rect">
            <a:avLst/>
          </a:prstGeom>
          <a:noFill/>
          <a:ln w="9525">
            <a:noFill/>
            <a:miter lim="800000"/>
            <a:headEnd/>
            <a:tailEnd/>
          </a:ln>
        </p:spPr>
        <p:txBody>
          <a:bodyPr wrap="none" lIns="64799" tIns="32399" rIns="208797" bIns="28800"/>
          <a:lstStyle/>
          <a:p>
            <a:pPr algn="r">
              <a:lnSpc>
                <a:spcPct val="110000"/>
              </a:lnSpc>
            </a:pPr>
            <a:r>
              <a:rPr lang="en-US" altLang="zh-CN" sz="1200" b="1" dirty="0" smtClean="0">
                <a:solidFill>
                  <a:srgbClr val="FFFFFF"/>
                </a:solidFill>
              </a:rPr>
              <a:t>May 2018</a:t>
            </a:r>
            <a:endParaRPr lang="en-US" sz="1200" b="1" dirty="0" smtClean="0">
              <a:solidFill>
                <a:srgbClr val="FFFFFF"/>
              </a:solidFill>
            </a:endParaRPr>
          </a:p>
        </p:txBody>
      </p:sp>
      <p:pic>
        <p:nvPicPr>
          <p:cNvPr id="12" name="Picture 12"/>
          <p:cNvPicPr>
            <a:picLocks/>
          </p:cNvPicPr>
          <p:nvPr/>
        </p:nvPicPr>
        <p:blipFill>
          <a:blip r:embed="rId4"/>
          <a:srcRect/>
          <a:stretch>
            <a:fillRect/>
          </a:stretch>
        </p:blipFill>
        <p:spPr bwMode="auto">
          <a:xfrm>
            <a:off x="9064625" y="6767513"/>
            <a:ext cx="644525" cy="576262"/>
          </a:xfrm>
          <a:prstGeom prst="rect">
            <a:avLst/>
          </a:prstGeom>
          <a:noFill/>
          <a:ln w="9525">
            <a:noFill/>
            <a:miter lim="800000"/>
            <a:headEnd/>
            <a:tailEnd/>
          </a:ln>
        </p:spPr>
      </p:pic>
      <p:pic>
        <p:nvPicPr>
          <p:cNvPr id="13" name="Picture 13"/>
          <p:cNvPicPr>
            <a:picLocks/>
          </p:cNvPicPr>
          <p:nvPr/>
        </p:nvPicPr>
        <p:blipFill>
          <a:blip r:embed="rId5"/>
          <a:srcRect/>
          <a:stretch>
            <a:fillRect/>
          </a:stretch>
        </p:blipFill>
        <p:spPr bwMode="auto">
          <a:xfrm>
            <a:off x="298450" y="602575"/>
            <a:ext cx="1339850" cy="23018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87798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571500" y="448618"/>
            <a:ext cx="9307285" cy="576263"/>
          </a:xfrm>
        </p:spPr>
        <p:txBody>
          <a:bodyPr/>
          <a:lstStyle/>
          <a:p>
            <a:pPr eaLnBrk="1" hangingPunct="1"/>
            <a:r>
              <a:rPr lang="en-US" sz="1900" dirty="0" smtClean="0">
                <a:latin typeface="Arial" pitchFamily="34" charset="0"/>
                <a:cs typeface="Arial" pitchFamily="34" charset="0"/>
              </a:rPr>
              <a:t>Implications of Repatriation of Overseas Cash</a:t>
            </a:r>
          </a:p>
        </p:txBody>
      </p:sp>
      <p:sp>
        <p:nvSpPr>
          <p:cNvPr id="3" name="Slide Number Placeholder 2"/>
          <p:cNvSpPr>
            <a:spLocks noGrp="1"/>
          </p:cNvSpPr>
          <p:nvPr>
            <p:ph type="sldNum" sz="quarter" idx="11"/>
          </p:nvPr>
        </p:nvSpPr>
        <p:spPr/>
        <p:txBody>
          <a:bodyPr/>
          <a:lstStyle/>
          <a:p>
            <a:pPr>
              <a:defRPr/>
            </a:pPr>
            <a:fld id="{B402DDD2-AA6E-44C3-828A-CDF7B2BD6B13}" type="slidenum">
              <a:rPr lang="en-US" smtClean="0">
                <a:latin typeface="Arial" panose="020B0604020202020204" pitchFamily="34" charset="0"/>
                <a:cs typeface="Arial" panose="020B0604020202020204" pitchFamily="34" charset="0"/>
              </a:rPr>
              <a:pPr>
                <a:defRPr/>
              </a:pPr>
              <a:t>10</a:t>
            </a:fld>
            <a:endParaRPr lang="en-US" dirty="0">
              <a:latin typeface="Arial" panose="020B0604020202020204" pitchFamily="34" charset="0"/>
              <a:cs typeface="Arial" panose="020B0604020202020204" pitchFamily="34" charset="0"/>
            </a:endParaRPr>
          </a:p>
        </p:txBody>
      </p:sp>
      <p:sp>
        <p:nvSpPr>
          <p:cNvPr id="7" name="Control 413"/>
          <p:cNvSpPr>
            <a:spLocks noChangeArrowheads="1" noChangeShapeType="1"/>
          </p:cNvSpPr>
          <p:nvPr/>
        </p:nvSpPr>
        <p:spPr bwMode="auto">
          <a:xfrm>
            <a:off x="4162425" y="10158413"/>
            <a:ext cx="3463925" cy="1714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496C60"/>
                  </a:outerShdw>
                </a:effectLst>
              </a14:hiddenEffects>
            </a:ext>
          </a:extLst>
        </p:spPr>
        <p:txBody>
          <a:bodyPr vert="horz" wrap="square" lIns="0" tIns="0" rIns="0" bIns="0" numCol="1" anchor="t" anchorCtr="0" compatLnSpc="1">
            <a:prstTxWarp prst="textNoShape">
              <a:avLst/>
            </a:prstTxWarp>
          </a:bodyPr>
          <a:lstStyle/>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574292560"/>
              </p:ext>
            </p:extLst>
          </p:nvPr>
        </p:nvGraphicFramePr>
        <p:xfrm>
          <a:off x="459921" y="1330334"/>
          <a:ext cx="4760913" cy="4768850"/>
        </p:xfrm>
        <a:graphic>
          <a:graphicData uri="http://schemas.openxmlformats.org/presentationml/2006/ole">
            <mc:AlternateContent xmlns:mc="http://schemas.openxmlformats.org/markup-compatibility/2006">
              <mc:Choice xmlns:v="urn:schemas-microsoft-com:vml" Requires="v">
                <p:oleObj spid="_x0000_s42002" name="Macrobond document" r:id="rId5" imgW="4760595" imgH="4769628" progId="Mbnd.mbnd">
                  <p:embed/>
                </p:oleObj>
              </mc:Choice>
              <mc:Fallback>
                <p:oleObj name="Macrobond document" r:id="rId5" imgW="4760595" imgH="4769628" progId="Mbnd.mbnd">
                  <p:embed/>
                  <p:pic>
                    <p:nvPicPr>
                      <p:cNvPr id="0" name=""/>
                      <p:cNvPicPr/>
                      <p:nvPr/>
                    </p:nvPicPr>
                    <p:blipFill>
                      <a:blip r:embed="rId6"/>
                      <a:stretch>
                        <a:fillRect/>
                      </a:stretch>
                    </p:blipFill>
                    <p:spPr>
                      <a:xfrm>
                        <a:off x="459921" y="1330334"/>
                        <a:ext cx="4760913" cy="4768850"/>
                      </a:xfrm>
                      <a:prstGeom prst="rect">
                        <a:avLst/>
                      </a:prstGeom>
                    </p:spPr>
                  </p:pic>
                </p:oleObj>
              </mc:Fallback>
            </mc:AlternateContent>
          </a:graphicData>
        </a:graphic>
      </p:graphicFrame>
      <p:pic>
        <p:nvPicPr>
          <p:cNvPr id="4198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5007" y="1355665"/>
            <a:ext cx="4030266" cy="454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60020" y="6203987"/>
            <a:ext cx="8898329" cy="646331"/>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sz="1200" dirty="0" smtClean="0">
                <a:solidFill>
                  <a:prstClr val="black"/>
                </a:solidFill>
              </a:rPr>
              <a:t>Rates: Dollar funding pressure as less demand for dollar short term debt (higher Libor-OIS, wider cross currency basis)</a:t>
            </a:r>
          </a:p>
          <a:p>
            <a:pPr marL="342900" indent="-342900">
              <a:lnSpc>
                <a:spcPct val="150000"/>
              </a:lnSpc>
              <a:buFont typeface="Wingdings" panose="05000000000000000000" pitchFamily="2" charset="2"/>
              <a:buChar char="§"/>
            </a:pPr>
            <a:r>
              <a:rPr sz="1200" dirty="0" smtClean="0">
                <a:solidFill>
                  <a:prstClr val="black"/>
                </a:solidFill>
              </a:rPr>
              <a:t>Credit: Less corporate debt issuance </a:t>
            </a:r>
          </a:p>
        </p:txBody>
      </p:sp>
      <p:sp>
        <p:nvSpPr>
          <p:cNvPr id="8" name="Rectangle 7"/>
          <p:cNvSpPr/>
          <p:nvPr/>
        </p:nvSpPr>
        <p:spPr>
          <a:xfrm>
            <a:off x="6670221" y="4563834"/>
            <a:ext cx="710293" cy="498020"/>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1474934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636815" y="448618"/>
            <a:ext cx="9021536" cy="576263"/>
          </a:xfrm>
        </p:spPr>
        <p:txBody>
          <a:bodyPr/>
          <a:lstStyle/>
          <a:p>
            <a:pPr eaLnBrk="1" hangingPunct="1"/>
            <a:r>
              <a:rPr lang="en-US" sz="2000" dirty="0" smtClean="0">
                <a:latin typeface="Arial" pitchFamily="34" charset="0"/>
                <a:cs typeface="Arial" pitchFamily="34" charset="0"/>
              </a:rPr>
              <a:t>BEAT Adds to Pressure on the Front End…</a:t>
            </a:r>
          </a:p>
        </p:txBody>
      </p:sp>
      <p:sp>
        <p:nvSpPr>
          <p:cNvPr id="3" name="Slide Number Placeholder 2"/>
          <p:cNvSpPr>
            <a:spLocks noGrp="1"/>
          </p:cNvSpPr>
          <p:nvPr>
            <p:ph type="sldNum" sz="quarter" idx="11"/>
          </p:nvPr>
        </p:nvSpPr>
        <p:spPr/>
        <p:txBody>
          <a:bodyPr/>
          <a:lstStyle/>
          <a:p>
            <a:pPr>
              <a:defRPr/>
            </a:pPr>
            <a:fld id="{B402DDD2-AA6E-44C3-828A-CDF7B2BD6B13}" type="slidenum">
              <a:rPr lang="en-US" smtClean="0">
                <a:latin typeface="Arial" panose="020B0604020202020204" pitchFamily="34" charset="0"/>
                <a:cs typeface="Arial" panose="020B0604020202020204" pitchFamily="34" charset="0"/>
              </a:rPr>
              <a:pPr>
                <a:defRPr/>
              </a:pPr>
              <a:t>11</a:t>
            </a:fld>
            <a:endParaRPr lang="en-US" dirty="0">
              <a:latin typeface="Arial" panose="020B0604020202020204" pitchFamily="34" charset="0"/>
              <a:cs typeface="Arial" panose="020B0604020202020204" pitchFamily="34" charset="0"/>
            </a:endParaRPr>
          </a:p>
        </p:txBody>
      </p:sp>
      <p:sp>
        <p:nvSpPr>
          <p:cNvPr id="7" name="Control 413"/>
          <p:cNvSpPr>
            <a:spLocks noChangeArrowheads="1" noChangeShapeType="1"/>
          </p:cNvSpPr>
          <p:nvPr/>
        </p:nvSpPr>
        <p:spPr bwMode="auto">
          <a:xfrm>
            <a:off x="4162425" y="10158413"/>
            <a:ext cx="3463925" cy="1714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496C60"/>
                  </a:outerShdw>
                </a:effectLst>
              </a14:hiddenEffects>
            </a:ext>
          </a:extLst>
        </p:spPr>
        <p:txBody>
          <a:bodyPr vert="horz" wrap="square" lIns="0" tIns="0" rIns="0" bIns="0" numCol="1" anchor="t" anchorCtr="0" compatLnSpc="1">
            <a:prstTxWarp prst="textNoShape">
              <a:avLst/>
            </a:prstTxWarp>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116901624"/>
              </p:ext>
            </p:extLst>
          </p:nvPr>
        </p:nvGraphicFramePr>
        <p:xfrm>
          <a:off x="504786" y="1574486"/>
          <a:ext cx="9260898" cy="5202671"/>
        </p:xfrm>
        <a:graphic>
          <a:graphicData uri="http://schemas.openxmlformats.org/presentationml/2006/ole">
            <mc:AlternateContent xmlns:mc="http://schemas.openxmlformats.org/markup-compatibility/2006">
              <mc:Choice xmlns:v="urn:schemas-microsoft-com:vml" Requires="v">
                <p:oleObj spid="_x0000_s40981" name="Macrobond document" r:id="rId5" imgW="10187242" imgH="5723194" progId="Mbnd.mbnd">
                  <p:embed/>
                </p:oleObj>
              </mc:Choice>
              <mc:Fallback>
                <p:oleObj name="Macrobond document" r:id="rId5" imgW="10187242" imgH="5723194" progId="Mbnd.mbnd">
                  <p:embed/>
                  <p:pic>
                    <p:nvPicPr>
                      <p:cNvPr id="0" name=""/>
                      <p:cNvPicPr/>
                      <p:nvPr/>
                    </p:nvPicPr>
                    <p:blipFill>
                      <a:blip r:embed="rId6"/>
                      <a:stretch>
                        <a:fillRect/>
                      </a:stretch>
                    </p:blipFill>
                    <p:spPr>
                      <a:xfrm>
                        <a:off x="504786" y="1574486"/>
                        <a:ext cx="9260898" cy="5202671"/>
                      </a:xfrm>
                      <a:prstGeom prst="rect">
                        <a:avLst/>
                      </a:prstGeom>
                    </p:spPr>
                  </p:pic>
                </p:oleObj>
              </mc:Fallback>
            </mc:AlternateContent>
          </a:graphicData>
        </a:graphic>
      </p:graphicFrame>
      <p:sp>
        <p:nvSpPr>
          <p:cNvPr id="4" name="Rectangle 3"/>
          <p:cNvSpPr/>
          <p:nvPr/>
        </p:nvSpPr>
        <p:spPr>
          <a:xfrm>
            <a:off x="8262257" y="1959428"/>
            <a:ext cx="710293" cy="430257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2319352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636815" y="448618"/>
            <a:ext cx="9021536" cy="576263"/>
          </a:xfrm>
        </p:spPr>
        <p:txBody>
          <a:bodyPr/>
          <a:lstStyle/>
          <a:p>
            <a:pPr eaLnBrk="1" hangingPunct="1"/>
            <a:r>
              <a:rPr lang="en-US" sz="2000" dirty="0" smtClean="0">
                <a:latin typeface="Arial" pitchFamily="34" charset="0"/>
                <a:cs typeface="Arial" pitchFamily="34" charset="0"/>
              </a:rPr>
              <a:t>…And Exacerbates Hit to Foreign Banks from Repatriation</a:t>
            </a:r>
          </a:p>
        </p:txBody>
      </p:sp>
      <p:sp>
        <p:nvSpPr>
          <p:cNvPr id="3" name="Slide Number Placeholder 2"/>
          <p:cNvSpPr>
            <a:spLocks noGrp="1"/>
          </p:cNvSpPr>
          <p:nvPr>
            <p:ph type="sldNum" sz="quarter" idx="11"/>
          </p:nvPr>
        </p:nvSpPr>
        <p:spPr/>
        <p:txBody>
          <a:bodyPr/>
          <a:lstStyle/>
          <a:p>
            <a:pPr>
              <a:defRPr/>
            </a:pPr>
            <a:fld id="{B402DDD2-AA6E-44C3-828A-CDF7B2BD6B13}" type="slidenum">
              <a:rPr lang="en-US" smtClean="0">
                <a:latin typeface="Arial" panose="020B0604020202020204" pitchFamily="34" charset="0"/>
                <a:cs typeface="Arial" panose="020B0604020202020204" pitchFamily="34" charset="0"/>
              </a:rPr>
              <a:pPr>
                <a:defRPr/>
              </a:pPr>
              <a:t>12</a:t>
            </a:fld>
            <a:endParaRPr lang="en-US" dirty="0">
              <a:latin typeface="Arial" panose="020B0604020202020204" pitchFamily="34" charset="0"/>
              <a:cs typeface="Arial" panose="020B0604020202020204" pitchFamily="34" charset="0"/>
            </a:endParaRPr>
          </a:p>
        </p:txBody>
      </p:sp>
      <p:sp>
        <p:nvSpPr>
          <p:cNvPr id="7" name="Control 413"/>
          <p:cNvSpPr>
            <a:spLocks noChangeArrowheads="1" noChangeShapeType="1"/>
          </p:cNvSpPr>
          <p:nvPr/>
        </p:nvSpPr>
        <p:spPr bwMode="auto">
          <a:xfrm>
            <a:off x="4162425" y="10158413"/>
            <a:ext cx="3463925" cy="1714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496C60"/>
                  </a:outerShdw>
                </a:effectLst>
              </a14:hiddenEffects>
            </a:ext>
          </a:extLst>
        </p:spPr>
        <p:txBody>
          <a:bodyPr vert="horz" wrap="square" lIns="0" tIns="0" rIns="0" bIns="0" numCol="1" anchor="t" anchorCtr="0" compatLnSpc="1">
            <a:prstTxWarp prst="textNoShape">
              <a:avLst/>
            </a:prstTxWarp>
          </a:bodyPr>
          <a:lstStyle/>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770655729"/>
              </p:ext>
            </p:extLst>
          </p:nvPr>
        </p:nvGraphicFramePr>
        <p:xfrm>
          <a:off x="481485" y="1512822"/>
          <a:ext cx="9260898" cy="5202671"/>
        </p:xfrm>
        <a:graphic>
          <a:graphicData uri="http://schemas.openxmlformats.org/presentationml/2006/ole">
            <mc:AlternateContent xmlns:mc="http://schemas.openxmlformats.org/markup-compatibility/2006">
              <mc:Choice xmlns:v="urn:schemas-microsoft-com:vml" Requires="v">
                <p:oleObj spid="_x0000_s45071" name="Macrobond document" r:id="rId5" imgW="10187242" imgH="5723194" progId="Mbnd.mbnd">
                  <p:embed/>
                </p:oleObj>
              </mc:Choice>
              <mc:Fallback>
                <p:oleObj name="Macrobond document" r:id="rId5" imgW="10187242" imgH="5723194" progId="Mbnd.mbnd">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485" y="1512822"/>
                        <a:ext cx="9260898" cy="520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8988879" y="1787978"/>
            <a:ext cx="710293" cy="430257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946265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737879" y="448618"/>
            <a:ext cx="8095179" cy="576263"/>
          </a:xfrm>
        </p:spPr>
        <p:txBody>
          <a:bodyPr/>
          <a:lstStyle/>
          <a:p>
            <a:pPr eaLnBrk="1" hangingPunct="1"/>
            <a:r>
              <a:rPr lang="en-US" sz="2000" dirty="0" smtClean="0">
                <a:latin typeface="Arial" pitchFamily="34" charset="0"/>
                <a:cs typeface="Arial" pitchFamily="34" charset="0"/>
              </a:rPr>
              <a:t>Twin Deficits Matter for the USD</a:t>
            </a:r>
          </a:p>
        </p:txBody>
      </p:sp>
      <p:sp>
        <p:nvSpPr>
          <p:cNvPr id="3" name="Slide Number Placeholder 2"/>
          <p:cNvSpPr>
            <a:spLocks noGrp="1"/>
          </p:cNvSpPr>
          <p:nvPr>
            <p:ph type="sldNum" sz="quarter" idx="11"/>
          </p:nvPr>
        </p:nvSpPr>
        <p:spPr/>
        <p:txBody>
          <a:bodyPr/>
          <a:lstStyle/>
          <a:p>
            <a:pPr>
              <a:defRPr/>
            </a:pPr>
            <a:fld id="{B402DDD2-AA6E-44C3-828A-CDF7B2BD6B13}" type="slidenum">
              <a:rPr lang="en-US" smtClean="0">
                <a:latin typeface="Arial" panose="020B0604020202020204" pitchFamily="34" charset="0"/>
                <a:cs typeface="Arial" panose="020B0604020202020204" pitchFamily="34" charset="0"/>
              </a:rPr>
              <a:pPr>
                <a:defRPr/>
              </a:pPr>
              <a:t>13</a:t>
            </a:fld>
            <a:endParaRPr lang="en-US" dirty="0">
              <a:latin typeface="Arial" panose="020B0604020202020204" pitchFamily="34" charset="0"/>
              <a:cs typeface="Arial" panose="020B0604020202020204" pitchFamily="34" charset="0"/>
            </a:endParaRPr>
          </a:p>
        </p:txBody>
      </p:sp>
      <p:sp>
        <p:nvSpPr>
          <p:cNvPr id="7" name="Control 413"/>
          <p:cNvSpPr>
            <a:spLocks noChangeArrowheads="1" noChangeShapeType="1"/>
          </p:cNvSpPr>
          <p:nvPr/>
        </p:nvSpPr>
        <p:spPr bwMode="auto">
          <a:xfrm>
            <a:off x="4162425" y="10158413"/>
            <a:ext cx="3463925" cy="1714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496C60"/>
                  </a:outerShdw>
                </a:effectLst>
              </a14:hiddenEffects>
            </a:ext>
          </a:extLst>
        </p:spPr>
        <p:txBody>
          <a:bodyPr vert="horz" wrap="square" lIns="0" tIns="0" rIns="0" bIns="0" numCol="1" anchor="t" anchorCtr="0" compatLnSpc="1">
            <a:prstTxWarp prst="textNoShape">
              <a:avLst/>
            </a:prstTxWarp>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63716839"/>
              </p:ext>
            </p:extLst>
          </p:nvPr>
        </p:nvGraphicFramePr>
        <p:xfrm>
          <a:off x="566623" y="1451852"/>
          <a:ext cx="8925154" cy="5014060"/>
        </p:xfrm>
        <a:graphic>
          <a:graphicData uri="http://schemas.openxmlformats.org/presentationml/2006/ole">
            <mc:AlternateContent xmlns:mc="http://schemas.openxmlformats.org/markup-compatibility/2006">
              <mc:Choice xmlns:v="urn:schemas-microsoft-com:vml" Requires="v">
                <p:oleObj spid="_x0000_s36878" name="Macrobond document" r:id="rId5" imgW="10187242" imgH="5723194" progId="Mbnd.mbnd">
                  <p:embed/>
                </p:oleObj>
              </mc:Choice>
              <mc:Fallback>
                <p:oleObj name="Macrobond document" r:id="rId5" imgW="10187242" imgH="5723194" progId="Mbnd.mbnd">
                  <p:embed/>
                  <p:pic>
                    <p:nvPicPr>
                      <p:cNvPr id="0" name=""/>
                      <p:cNvPicPr/>
                      <p:nvPr/>
                    </p:nvPicPr>
                    <p:blipFill>
                      <a:blip r:embed="rId6"/>
                      <a:stretch>
                        <a:fillRect/>
                      </a:stretch>
                    </p:blipFill>
                    <p:spPr>
                      <a:xfrm>
                        <a:off x="566623" y="1451852"/>
                        <a:ext cx="8925154" cy="501406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963853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737879" y="448618"/>
            <a:ext cx="8095179" cy="576263"/>
          </a:xfrm>
        </p:spPr>
        <p:txBody>
          <a:bodyPr/>
          <a:lstStyle/>
          <a:p>
            <a:pPr eaLnBrk="1" hangingPunct="1"/>
            <a:r>
              <a:rPr lang="en-US" sz="2000" dirty="0" smtClean="0">
                <a:latin typeface="Arial" pitchFamily="34" charset="0"/>
                <a:cs typeface="Arial" pitchFamily="34" charset="0"/>
              </a:rPr>
              <a:t>Tax Reform Will Likely Exacerbate Twin Deficits</a:t>
            </a:r>
          </a:p>
        </p:txBody>
      </p:sp>
      <p:sp>
        <p:nvSpPr>
          <p:cNvPr id="3" name="Slide Number Placeholder 2"/>
          <p:cNvSpPr>
            <a:spLocks noGrp="1"/>
          </p:cNvSpPr>
          <p:nvPr>
            <p:ph type="sldNum" sz="quarter" idx="11"/>
          </p:nvPr>
        </p:nvSpPr>
        <p:spPr/>
        <p:txBody>
          <a:bodyPr/>
          <a:lstStyle/>
          <a:p>
            <a:pPr>
              <a:defRPr/>
            </a:pPr>
            <a:fld id="{B402DDD2-AA6E-44C3-828A-CDF7B2BD6B13}" type="slidenum">
              <a:rPr lang="en-US" smtClean="0">
                <a:latin typeface="Arial" panose="020B0604020202020204" pitchFamily="34" charset="0"/>
                <a:cs typeface="Arial" panose="020B0604020202020204" pitchFamily="34" charset="0"/>
              </a:rPr>
              <a:pPr>
                <a:defRPr/>
              </a:pPr>
              <a:t>14</a:t>
            </a:fld>
            <a:endParaRPr lang="en-US" dirty="0">
              <a:latin typeface="Arial" panose="020B0604020202020204" pitchFamily="34" charset="0"/>
              <a:cs typeface="Arial" panose="020B0604020202020204" pitchFamily="34" charset="0"/>
            </a:endParaRPr>
          </a:p>
        </p:txBody>
      </p:sp>
      <p:sp>
        <p:nvSpPr>
          <p:cNvPr id="7" name="Control 413"/>
          <p:cNvSpPr>
            <a:spLocks noChangeArrowheads="1" noChangeShapeType="1"/>
          </p:cNvSpPr>
          <p:nvPr/>
        </p:nvSpPr>
        <p:spPr bwMode="auto">
          <a:xfrm>
            <a:off x="4162425" y="10158413"/>
            <a:ext cx="3463925" cy="1714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496C60"/>
                  </a:outerShdw>
                </a:effectLst>
              </a14:hiddenEffects>
            </a:ext>
          </a:extLst>
        </p:spPr>
        <p:txBody>
          <a:bodyPr vert="horz" wrap="square" lIns="0" tIns="0" rIns="0" bIns="0" numCol="1" anchor="t" anchorCtr="0" compatLnSpc="1">
            <a:prstTxWarp prst="textNoShape">
              <a:avLst/>
            </a:prstTxWarp>
          </a:bodyPr>
          <a:lstStyle/>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880947624"/>
              </p:ext>
            </p:extLst>
          </p:nvPr>
        </p:nvGraphicFramePr>
        <p:xfrm>
          <a:off x="795338" y="1785938"/>
          <a:ext cx="8418512" cy="4729162"/>
        </p:xfrm>
        <a:graphic>
          <a:graphicData uri="http://schemas.openxmlformats.org/presentationml/2006/ole">
            <mc:AlternateContent xmlns:mc="http://schemas.openxmlformats.org/markup-compatibility/2006">
              <mc:Choice xmlns:v="urn:schemas-microsoft-com:vml" Requires="v">
                <p:oleObj spid="_x0000_s35857" name="Macrobond document" r:id="rId5" imgW="10187242" imgH="5723194" progId="Mbnd.mbnd">
                  <p:embed/>
                </p:oleObj>
              </mc:Choice>
              <mc:Fallback>
                <p:oleObj name="Macrobond document" r:id="rId5" imgW="10187242" imgH="5723194" progId="Mbnd.mbnd">
                  <p:embed/>
                  <p:pic>
                    <p:nvPicPr>
                      <p:cNvPr id="0" name="Object 5"/>
                      <p:cNvPicPr>
                        <a:picLocks noChangeAspect="1" noChangeArrowheads="1"/>
                      </p:cNvPicPr>
                      <p:nvPr/>
                    </p:nvPicPr>
                    <p:blipFill>
                      <a:blip r:embed="rId6"/>
                      <a:srcRect/>
                      <a:stretch>
                        <a:fillRect/>
                      </a:stretch>
                    </p:blipFill>
                    <p:spPr bwMode="auto">
                      <a:xfrm>
                        <a:off x="795338" y="1785938"/>
                        <a:ext cx="8418512"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Straight Arrow Connector 5"/>
          <p:cNvCxnSpPr/>
          <p:nvPr/>
        </p:nvCxnSpPr>
        <p:spPr>
          <a:xfrm>
            <a:off x="7768317" y="2081892"/>
            <a:ext cx="1355272" cy="13062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262258" y="1840016"/>
            <a:ext cx="661307" cy="292388"/>
          </a:xfrm>
          <a:prstGeom prst="rect">
            <a:avLst/>
          </a:prstGeom>
          <a:noFill/>
        </p:spPr>
        <p:txBody>
          <a:bodyPr wrap="square" rtlCol="0">
            <a:spAutoFit/>
          </a:bodyPr>
          <a:lstStyle/>
          <a:p>
            <a:r>
              <a:rPr lang="en-US" dirty="0" smtClean="0"/>
              <a:t>?</a:t>
            </a:r>
            <a:endParaRPr lang="en-US" dirty="0"/>
          </a:p>
        </p:txBody>
      </p:sp>
    </p:spTree>
    <p:custDataLst>
      <p:tags r:id="rId2"/>
    </p:custDataLst>
    <p:extLst>
      <p:ext uri="{BB962C8B-B14F-4D97-AF65-F5344CB8AC3E}">
        <p14:creationId xmlns:p14="http://schemas.microsoft.com/office/powerpoint/2010/main" val="2048851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737879" y="448618"/>
            <a:ext cx="8095179" cy="576263"/>
          </a:xfrm>
        </p:spPr>
        <p:txBody>
          <a:bodyPr/>
          <a:lstStyle/>
          <a:p>
            <a:pPr eaLnBrk="1" hangingPunct="1"/>
            <a:r>
              <a:rPr lang="en-US" sz="2000" dirty="0" smtClean="0">
                <a:latin typeface="Arial" pitchFamily="34" charset="0"/>
                <a:cs typeface="Arial" pitchFamily="34" charset="0"/>
              </a:rPr>
              <a:t>US Depends on the Kindness of Strangers</a:t>
            </a:r>
          </a:p>
        </p:txBody>
      </p:sp>
      <p:sp>
        <p:nvSpPr>
          <p:cNvPr id="3" name="Slide Number Placeholder 2"/>
          <p:cNvSpPr>
            <a:spLocks noGrp="1"/>
          </p:cNvSpPr>
          <p:nvPr>
            <p:ph type="sldNum" sz="quarter" idx="11"/>
          </p:nvPr>
        </p:nvSpPr>
        <p:spPr/>
        <p:txBody>
          <a:bodyPr/>
          <a:lstStyle/>
          <a:p>
            <a:pPr>
              <a:defRPr/>
            </a:pPr>
            <a:fld id="{B402DDD2-AA6E-44C3-828A-CDF7B2BD6B13}" type="slidenum">
              <a:rPr lang="en-US" smtClean="0">
                <a:latin typeface="Arial" panose="020B0604020202020204" pitchFamily="34" charset="0"/>
                <a:cs typeface="Arial" panose="020B0604020202020204" pitchFamily="34" charset="0"/>
              </a:rPr>
              <a:pPr>
                <a:defRPr/>
              </a:pPr>
              <a:t>15</a:t>
            </a:fld>
            <a:endParaRPr lang="en-US" dirty="0">
              <a:latin typeface="Arial" panose="020B0604020202020204" pitchFamily="34" charset="0"/>
              <a:cs typeface="Arial" panose="020B0604020202020204" pitchFamily="34" charset="0"/>
            </a:endParaRPr>
          </a:p>
        </p:txBody>
      </p:sp>
      <p:sp>
        <p:nvSpPr>
          <p:cNvPr id="7" name="Control 413"/>
          <p:cNvSpPr>
            <a:spLocks noChangeArrowheads="1" noChangeShapeType="1"/>
          </p:cNvSpPr>
          <p:nvPr/>
        </p:nvSpPr>
        <p:spPr bwMode="auto">
          <a:xfrm>
            <a:off x="4162425" y="10158413"/>
            <a:ext cx="3463925" cy="1714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496C60"/>
                  </a:outerShdw>
                </a:effectLst>
              </a14:hiddenEffects>
            </a:ext>
          </a:extLst>
        </p:spPr>
        <p:txBody>
          <a:bodyPr vert="horz" wrap="square" lIns="0" tIns="0" rIns="0" bIns="0" numCol="1" anchor="t" anchorCtr="0" compatLnSpc="1">
            <a:prstTxWarp prst="textNoShape">
              <a:avLst/>
            </a:prstTxWarp>
          </a:bodyPr>
          <a:lstStyle/>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631803580"/>
              </p:ext>
            </p:extLst>
          </p:nvPr>
        </p:nvGraphicFramePr>
        <p:xfrm>
          <a:off x="773279" y="1839959"/>
          <a:ext cx="8418998" cy="4729701"/>
        </p:xfrm>
        <a:graphic>
          <a:graphicData uri="http://schemas.openxmlformats.org/presentationml/2006/ole">
            <mc:AlternateContent xmlns:mc="http://schemas.openxmlformats.org/markup-compatibility/2006">
              <mc:Choice xmlns:v="urn:schemas-microsoft-com:vml" Requires="v">
                <p:oleObj spid="_x0000_s38929" name="Macrobond document" r:id="rId5" imgW="10187242" imgH="5723194" progId="Mbnd.mbnd">
                  <p:embed/>
                </p:oleObj>
              </mc:Choice>
              <mc:Fallback>
                <p:oleObj name="Macrobond document" r:id="rId5" imgW="10187242" imgH="5723194" progId="Mbnd.mbnd">
                  <p:embed/>
                  <p:pic>
                    <p:nvPicPr>
                      <p:cNvPr id="0" name="Object 13"/>
                      <p:cNvPicPr>
                        <a:picLocks noChangeAspect="1" noChangeArrowheads="1"/>
                      </p:cNvPicPr>
                      <p:nvPr/>
                    </p:nvPicPr>
                    <p:blipFill>
                      <a:blip r:embed="rId6"/>
                      <a:srcRect/>
                      <a:stretch>
                        <a:fillRect/>
                      </a:stretch>
                    </p:blipFill>
                    <p:spPr bwMode="auto">
                      <a:xfrm>
                        <a:off x="773279" y="1839959"/>
                        <a:ext cx="8418998" cy="4729701"/>
                      </a:xfrm>
                      <a:prstGeom prst="rect">
                        <a:avLst/>
                      </a:prstGeom>
                      <a:noFill/>
                      <a:ln>
                        <a:noFill/>
                      </a:ln>
                    </p:spPr>
                  </p:pic>
                </p:oleObj>
              </mc:Fallback>
            </mc:AlternateContent>
          </a:graphicData>
        </a:graphic>
      </p:graphicFrame>
    </p:spTree>
    <p:custDataLst>
      <p:tags r:id="rId2"/>
    </p:custDataLst>
    <p:extLst>
      <p:ext uri="{BB962C8B-B14F-4D97-AF65-F5344CB8AC3E}">
        <p14:creationId xmlns:p14="http://schemas.microsoft.com/office/powerpoint/2010/main" val="3636021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737879" y="448618"/>
            <a:ext cx="8095179" cy="576263"/>
          </a:xfrm>
        </p:spPr>
        <p:txBody>
          <a:bodyPr/>
          <a:lstStyle/>
          <a:p>
            <a:pPr eaLnBrk="1" hangingPunct="1"/>
            <a:r>
              <a:rPr lang="en-US" sz="2000" dirty="0" smtClean="0">
                <a:latin typeface="Arial" pitchFamily="34" charset="0"/>
                <a:cs typeface="Arial" pitchFamily="34" charset="0"/>
              </a:rPr>
              <a:t>Allure for Treasury Debt May Be Lost on Some Foreign Investors</a:t>
            </a:r>
          </a:p>
        </p:txBody>
      </p:sp>
      <p:sp>
        <p:nvSpPr>
          <p:cNvPr id="3" name="Slide Number Placeholder 2"/>
          <p:cNvSpPr>
            <a:spLocks noGrp="1"/>
          </p:cNvSpPr>
          <p:nvPr>
            <p:ph type="sldNum" sz="quarter" idx="11"/>
          </p:nvPr>
        </p:nvSpPr>
        <p:spPr/>
        <p:txBody>
          <a:bodyPr/>
          <a:lstStyle/>
          <a:p>
            <a:pPr>
              <a:defRPr/>
            </a:pPr>
            <a:fld id="{B402DDD2-AA6E-44C3-828A-CDF7B2BD6B13}" type="slidenum">
              <a:rPr lang="en-US" smtClean="0">
                <a:latin typeface="Arial" panose="020B0604020202020204" pitchFamily="34" charset="0"/>
                <a:cs typeface="Arial" panose="020B0604020202020204" pitchFamily="34" charset="0"/>
              </a:rPr>
              <a:pPr>
                <a:defRPr/>
              </a:pPr>
              <a:t>16</a:t>
            </a:fld>
            <a:endParaRPr lang="en-US" dirty="0">
              <a:latin typeface="Arial" panose="020B0604020202020204" pitchFamily="34" charset="0"/>
              <a:cs typeface="Arial" panose="020B0604020202020204" pitchFamily="34" charset="0"/>
            </a:endParaRPr>
          </a:p>
        </p:txBody>
      </p:sp>
      <p:sp>
        <p:nvSpPr>
          <p:cNvPr id="7" name="Control 413"/>
          <p:cNvSpPr>
            <a:spLocks noChangeArrowheads="1" noChangeShapeType="1"/>
          </p:cNvSpPr>
          <p:nvPr/>
        </p:nvSpPr>
        <p:spPr bwMode="auto">
          <a:xfrm>
            <a:off x="4162425" y="10158413"/>
            <a:ext cx="3463925" cy="1714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496C60"/>
                  </a:outerShdw>
                </a:effectLst>
              </a14:hiddenEffects>
            </a:ext>
          </a:extLst>
        </p:spPr>
        <p:txBody>
          <a:bodyPr vert="horz" wrap="square" lIns="0" tIns="0" rIns="0" bIns="0" numCol="1" anchor="t" anchorCtr="0" compatLnSpc="1">
            <a:prstTxWarp prst="textNoShape">
              <a:avLst/>
            </a:prstTxWarp>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215994900"/>
              </p:ext>
            </p:extLst>
          </p:nvPr>
        </p:nvGraphicFramePr>
        <p:xfrm>
          <a:off x="615607" y="1606968"/>
          <a:ext cx="8925154" cy="5014060"/>
        </p:xfrm>
        <a:graphic>
          <a:graphicData uri="http://schemas.openxmlformats.org/presentationml/2006/ole">
            <mc:AlternateContent xmlns:mc="http://schemas.openxmlformats.org/markup-compatibility/2006">
              <mc:Choice xmlns:v="urn:schemas-microsoft-com:vml" Requires="v">
                <p:oleObj spid="_x0000_s49164" name="Macrobond document" r:id="rId5" imgW="10187242" imgH="5723194" progId="Mbnd.mbnd">
                  <p:embed/>
                </p:oleObj>
              </mc:Choice>
              <mc:Fallback>
                <p:oleObj name="Macrobond document" r:id="rId5" imgW="10187242" imgH="5723194" progId="Mbnd.mbnd">
                  <p:embed/>
                  <p:pic>
                    <p:nvPicPr>
                      <p:cNvPr id="0" name=""/>
                      <p:cNvPicPr/>
                      <p:nvPr/>
                    </p:nvPicPr>
                    <p:blipFill>
                      <a:blip r:embed="rId6"/>
                      <a:stretch>
                        <a:fillRect/>
                      </a:stretch>
                    </p:blipFill>
                    <p:spPr>
                      <a:xfrm>
                        <a:off x="615607" y="1606968"/>
                        <a:ext cx="8925154" cy="5014060"/>
                      </a:xfrm>
                      <a:prstGeom prst="rect">
                        <a:avLst/>
                      </a:prstGeom>
                    </p:spPr>
                  </p:pic>
                </p:oleObj>
              </mc:Fallback>
            </mc:AlternateContent>
          </a:graphicData>
        </a:graphic>
      </p:graphicFrame>
      <p:sp>
        <p:nvSpPr>
          <p:cNvPr id="8" name="TextBox 7"/>
          <p:cNvSpPr txBox="1"/>
          <p:nvPr/>
        </p:nvSpPr>
        <p:spPr>
          <a:xfrm>
            <a:off x="947060" y="1494063"/>
            <a:ext cx="840922" cy="230832"/>
          </a:xfrm>
          <a:prstGeom prst="rect">
            <a:avLst/>
          </a:prstGeom>
          <a:noFill/>
        </p:spPr>
        <p:txBody>
          <a:bodyPr wrap="square" rtlCol="0">
            <a:spAutoFit/>
          </a:bodyPr>
          <a:lstStyle/>
          <a:p>
            <a:r>
              <a:rPr lang="en-US" sz="900" b="1" dirty="0" smtClean="0"/>
              <a:t>Japan:</a:t>
            </a:r>
            <a:endParaRPr lang="en-US" sz="900" b="1" dirty="0"/>
          </a:p>
        </p:txBody>
      </p:sp>
    </p:spTree>
    <p:custDataLst>
      <p:tags r:id="rId2"/>
    </p:custDataLst>
    <p:extLst>
      <p:ext uri="{BB962C8B-B14F-4D97-AF65-F5344CB8AC3E}">
        <p14:creationId xmlns:p14="http://schemas.microsoft.com/office/powerpoint/2010/main" val="354025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737879" y="448618"/>
            <a:ext cx="8095179" cy="576263"/>
          </a:xfrm>
        </p:spPr>
        <p:txBody>
          <a:bodyPr/>
          <a:lstStyle/>
          <a:p>
            <a:pPr eaLnBrk="1" hangingPunct="1"/>
            <a:r>
              <a:rPr lang="en-US" sz="2000" dirty="0" smtClean="0">
                <a:latin typeface="Arial" pitchFamily="34" charset="0"/>
                <a:cs typeface="Arial" pitchFamily="34" charset="0"/>
              </a:rPr>
              <a:t>(Capital) Rotation, Rotation, Rotation</a:t>
            </a:r>
          </a:p>
        </p:txBody>
      </p:sp>
      <p:sp>
        <p:nvSpPr>
          <p:cNvPr id="3" name="Slide Number Placeholder 2"/>
          <p:cNvSpPr>
            <a:spLocks noGrp="1"/>
          </p:cNvSpPr>
          <p:nvPr>
            <p:ph type="sldNum" sz="quarter" idx="11"/>
          </p:nvPr>
        </p:nvSpPr>
        <p:spPr/>
        <p:txBody>
          <a:bodyPr/>
          <a:lstStyle/>
          <a:p>
            <a:pPr>
              <a:defRPr/>
            </a:pPr>
            <a:fld id="{B402DDD2-AA6E-44C3-828A-CDF7B2BD6B13}" type="slidenum">
              <a:rPr lang="en-US" smtClean="0">
                <a:latin typeface="Arial" panose="020B0604020202020204" pitchFamily="34" charset="0"/>
                <a:cs typeface="Arial" panose="020B0604020202020204" pitchFamily="34" charset="0"/>
              </a:rPr>
              <a:pPr>
                <a:defRPr/>
              </a:pPr>
              <a:t>17</a:t>
            </a:fld>
            <a:endParaRPr lang="en-US" dirty="0">
              <a:latin typeface="Arial" panose="020B0604020202020204" pitchFamily="34" charset="0"/>
              <a:cs typeface="Arial" panose="020B0604020202020204" pitchFamily="34" charset="0"/>
            </a:endParaRPr>
          </a:p>
        </p:txBody>
      </p:sp>
      <p:sp>
        <p:nvSpPr>
          <p:cNvPr id="7" name="Control 413"/>
          <p:cNvSpPr>
            <a:spLocks noChangeArrowheads="1" noChangeShapeType="1"/>
          </p:cNvSpPr>
          <p:nvPr/>
        </p:nvSpPr>
        <p:spPr bwMode="auto">
          <a:xfrm>
            <a:off x="4162425" y="10158413"/>
            <a:ext cx="3463925" cy="1714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496C60"/>
                  </a:outerShdw>
                </a:effectLst>
              </a14:hiddenEffects>
            </a:ext>
          </a:extLst>
        </p:spPr>
        <p:txBody>
          <a:bodyPr vert="horz" wrap="square" lIns="0" tIns="0" rIns="0" bIns="0" numCol="1" anchor="t" anchorCtr="0" compatLnSpc="1">
            <a:prstTxWarp prst="textNoShape">
              <a:avLst/>
            </a:prstTxWarp>
          </a:bodyPr>
          <a:lstStyle/>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3665383558"/>
              </p:ext>
            </p:extLst>
          </p:nvPr>
        </p:nvGraphicFramePr>
        <p:xfrm>
          <a:off x="607443" y="1500836"/>
          <a:ext cx="8925154" cy="5014060"/>
        </p:xfrm>
        <a:graphic>
          <a:graphicData uri="http://schemas.openxmlformats.org/presentationml/2006/ole">
            <mc:AlternateContent xmlns:mc="http://schemas.openxmlformats.org/markup-compatibility/2006">
              <mc:Choice xmlns:v="urn:schemas-microsoft-com:vml" Requires="v">
                <p:oleObj spid="_x0000_s50189" name="Macrobond document" r:id="rId5" imgW="10187242" imgH="5723194" progId="Mbnd.mbnd">
                  <p:embed/>
                </p:oleObj>
              </mc:Choice>
              <mc:Fallback>
                <p:oleObj name="Macrobond document" r:id="rId5" imgW="10187242" imgH="5723194" progId="Mbnd.mbnd">
                  <p:embed/>
                  <p:pic>
                    <p:nvPicPr>
                      <p:cNvPr id="0" name=""/>
                      <p:cNvPicPr/>
                      <p:nvPr/>
                    </p:nvPicPr>
                    <p:blipFill>
                      <a:blip r:embed="rId6"/>
                      <a:stretch>
                        <a:fillRect/>
                      </a:stretch>
                    </p:blipFill>
                    <p:spPr>
                      <a:xfrm>
                        <a:off x="607443" y="1500836"/>
                        <a:ext cx="8925154" cy="501406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048269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737879" y="448618"/>
            <a:ext cx="8095179" cy="576263"/>
          </a:xfrm>
        </p:spPr>
        <p:txBody>
          <a:bodyPr/>
          <a:lstStyle/>
          <a:p>
            <a:pPr eaLnBrk="1" hangingPunct="1"/>
            <a:r>
              <a:rPr lang="en-US" sz="2000" dirty="0" smtClean="0">
                <a:latin typeface="Arial" pitchFamily="34" charset="0"/>
                <a:cs typeface="Arial" pitchFamily="34" charset="0"/>
              </a:rPr>
              <a:t>Central Bank Reserve Allocations to Add to the USD Headwind</a:t>
            </a:r>
          </a:p>
        </p:txBody>
      </p:sp>
      <p:sp>
        <p:nvSpPr>
          <p:cNvPr id="3" name="Slide Number Placeholder 2"/>
          <p:cNvSpPr>
            <a:spLocks noGrp="1"/>
          </p:cNvSpPr>
          <p:nvPr>
            <p:ph type="sldNum" sz="quarter" idx="11"/>
          </p:nvPr>
        </p:nvSpPr>
        <p:spPr/>
        <p:txBody>
          <a:bodyPr/>
          <a:lstStyle/>
          <a:p>
            <a:pPr>
              <a:defRPr/>
            </a:pPr>
            <a:fld id="{B402DDD2-AA6E-44C3-828A-CDF7B2BD6B13}" type="slidenum">
              <a:rPr lang="en-US" smtClean="0">
                <a:latin typeface="Arial" panose="020B0604020202020204" pitchFamily="34" charset="0"/>
                <a:cs typeface="Arial" panose="020B0604020202020204" pitchFamily="34" charset="0"/>
              </a:rPr>
              <a:pPr>
                <a:defRPr/>
              </a:pPr>
              <a:t>18</a:t>
            </a:fld>
            <a:endParaRPr lang="en-US" dirty="0">
              <a:latin typeface="Arial" panose="020B0604020202020204" pitchFamily="34" charset="0"/>
              <a:cs typeface="Arial" panose="020B0604020202020204" pitchFamily="34" charset="0"/>
            </a:endParaRPr>
          </a:p>
        </p:txBody>
      </p:sp>
      <p:sp>
        <p:nvSpPr>
          <p:cNvPr id="7" name="Control 413"/>
          <p:cNvSpPr>
            <a:spLocks noChangeArrowheads="1" noChangeShapeType="1"/>
          </p:cNvSpPr>
          <p:nvPr/>
        </p:nvSpPr>
        <p:spPr bwMode="auto">
          <a:xfrm>
            <a:off x="4162425" y="10158413"/>
            <a:ext cx="3463925" cy="1714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496C60"/>
                  </a:outerShdw>
                </a:effectLst>
              </a14:hiddenEffects>
            </a:ext>
          </a:extLst>
        </p:spPr>
        <p:txBody>
          <a:bodyPr vert="horz" wrap="square" lIns="0" tIns="0" rIns="0" bIns="0" numCol="1" anchor="t" anchorCtr="0" compatLnSpc="1">
            <a:prstTxWarp prst="textNoShape">
              <a:avLst/>
            </a:prstTxWarp>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581992557"/>
              </p:ext>
            </p:extLst>
          </p:nvPr>
        </p:nvGraphicFramePr>
        <p:xfrm>
          <a:off x="599279" y="1500836"/>
          <a:ext cx="8925154" cy="5014060"/>
        </p:xfrm>
        <a:graphic>
          <a:graphicData uri="http://schemas.openxmlformats.org/presentationml/2006/ole">
            <mc:AlternateContent xmlns:mc="http://schemas.openxmlformats.org/markup-compatibility/2006">
              <mc:Choice xmlns:v="urn:schemas-microsoft-com:vml" Requires="v">
                <p:oleObj spid="_x0000_s51212" name="Macrobond document" r:id="rId5" imgW="10187242" imgH="5723194" progId="Mbnd.mbnd">
                  <p:embed/>
                </p:oleObj>
              </mc:Choice>
              <mc:Fallback>
                <p:oleObj name="Macrobond document" r:id="rId5" imgW="10187242" imgH="5723194" progId="Mbnd.mbnd">
                  <p:embed/>
                  <p:pic>
                    <p:nvPicPr>
                      <p:cNvPr id="0" name=""/>
                      <p:cNvPicPr/>
                      <p:nvPr/>
                    </p:nvPicPr>
                    <p:blipFill>
                      <a:blip r:embed="rId6"/>
                      <a:stretch>
                        <a:fillRect/>
                      </a:stretch>
                    </p:blipFill>
                    <p:spPr>
                      <a:xfrm>
                        <a:off x="599279" y="1500836"/>
                        <a:ext cx="8925154" cy="501406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75145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737879" y="448618"/>
            <a:ext cx="8095179" cy="576263"/>
          </a:xfrm>
        </p:spPr>
        <p:txBody>
          <a:bodyPr/>
          <a:lstStyle/>
          <a:p>
            <a:pPr eaLnBrk="1" hangingPunct="1"/>
            <a:r>
              <a:rPr lang="en-US" sz="2000" dirty="0" smtClean="0">
                <a:latin typeface="Arial" pitchFamily="34" charset="0"/>
                <a:cs typeface="Arial" pitchFamily="34" charset="0"/>
              </a:rPr>
              <a:t>Central Bank Reserve Allocations On The Move</a:t>
            </a:r>
          </a:p>
        </p:txBody>
      </p:sp>
      <p:sp>
        <p:nvSpPr>
          <p:cNvPr id="3" name="Slide Number Placeholder 2"/>
          <p:cNvSpPr>
            <a:spLocks noGrp="1"/>
          </p:cNvSpPr>
          <p:nvPr>
            <p:ph type="sldNum" sz="quarter" idx="11"/>
          </p:nvPr>
        </p:nvSpPr>
        <p:spPr/>
        <p:txBody>
          <a:bodyPr/>
          <a:lstStyle/>
          <a:p>
            <a:pPr>
              <a:defRPr/>
            </a:pPr>
            <a:fld id="{B402DDD2-AA6E-44C3-828A-CDF7B2BD6B13}" type="slidenum">
              <a:rPr lang="en-US" smtClean="0">
                <a:latin typeface="Arial" panose="020B0604020202020204" pitchFamily="34" charset="0"/>
                <a:cs typeface="Arial" panose="020B0604020202020204" pitchFamily="34" charset="0"/>
              </a:rPr>
              <a:pPr>
                <a:defRPr/>
              </a:pPr>
              <a:t>19</a:t>
            </a:fld>
            <a:endParaRPr lang="en-US" dirty="0">
              <a:latin typeface="Arial" panose="020B0604020202020204" pitchFamily="34" charset="0"/>
              <a:cs typeface="Arial" panose="020B0604020202020204" pitchFamily="34" charset="0"/>
            </a:endParaRPr>
          </a:p>
        </p:txBody>
      </p:sp>
      <p:sp>
        <p:nvSpPr>
          <p:cNvPr id="7" name="Control 413"/>
          <p:cNvSpPr>
            <a:spLocks noChangeArrowheads="1" noChangeShapeType="1"/>
          </p:cNvSpPr>
          <p:nvPr/>
        </p:nvSpPr>
        <p:spPr bwMode="auto">
          <a:xfrm>
            <a:off x="4162425" y="10158413"/>
            <a:ext cx="3463925" cy="1714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496C60"/>
                  </a:outerShdw>
                </a:effectLst>
              </a14:hiddenEffects>
            </a:ext>
          </a:extLst>
        </p:spPr>
        <p:txBody>
          <a:bodyPr vert="horz" wrap="square" lIns="0" tIns="0" rIns="0" bIns="0" numCol="1" anchor="t" anchorCtr="0" compatLnSpc="1">
            <a:prstTxWarp prst="textNoShape">
              <a:avLst/>
            </a:prstTxWarp>
          </a:bodyPr>
          <a:lstStyle/>
          <a:p>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4131611831"/>
              </p:ext>
            </p:extLst>
          </p:nvPr>
        </p:nvGraphicFramePr>
        <p:xfrm>
          <a:off x="733479" y="1938979"/>
          <a:ext cx="4328103" cy="4335318"/>
        </p:xfrm>
        <a:graphic>
          <a:graphicData uri="http://schemas.openxmlformats.org/presentationml/2006/ole">
            <mc:AlternateContent xmlns:mc="http://schemas.openxmlformats.org/markup-compatibility/2006">
              <mc:Choice xmlns:v="urn:schemas-microsoft-com:vml" Requires="v">
                <p:oleObj spid="_x0000_s53264" name="Macrobond document" r:id="rId5" imgW="4760595" imgH="4769628" progId="Mbnd.mbnd">
                  <p:embed/>
                </p:oleObj>
              </mc:Choice>
              <mc:Fallback>
                <p:oleObj name="Macrobond document" r:id="rId5" imgW="4760595" imgH="4769628" progId="Mbnd.mbnd">
                  <p:embed/>
                  <p:pic>
                    <p:nvPicPr>
                      <p:cNvPr id="0" name=""/>
                      <p:cNvPicPr/>
                      <p:nvPr/>
                    </p:nvPicPr>
                    <p:blipFill>
                      <a:blip r:embed="rId6"/>
                      <a:stretch>
                        <a:fillRect/>
                      </a:stretch>
                    </p:blipFill>
                    <p:spPr>
                      <a:xfrm>
                        <a:off x="733479" y="1938979"/>
                        <a:ext cx="4328103" cy="433531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690973746"/>
              </p:ext>
            </p:extLst>
          </p:nvPr>
        </p:nvGraphicFramePr>
        <p:xfrm>
          <a:off x="5366716" y="1996127"/>
          <a:ext cx="4328103" cy="4335318"/>
        </p:xfrm>
        <a:graphic>
          <a:graphicData uri="http://schemas.openxmlformats.org/presentationml/2006/ole">
            <mc:AlternateContent xmlns:mc="http://schemas.openxmlformats.org/markup-compatibility/2006">
              <mc:Choice xmlns:v="urn:schemas-microsoft-com:vml" Requires="v">
                <p:oleObj spid="_x0000_s53265" name="Macrobond document" r:id="rId7" imgW="4760595" imgH="4769628" progId="Mbnd.mbnd">
                  <p:embed/>
                </p:oleObj>
              </mc:Choice>
              <mc:Fallback>
                <p:oleObj name="Macrobond document" r:id="rId7" imgW="4760595" imgH="4769628" progId="Mbnd.mbnd">
                  <p:embed/>
                  <p:pic>
                    <p:nvPicPr>
                      <p:cNvPr id="0" name=""/>
                      <p:cNvPicPr/>
                      <p:nvPr/>
                    </p:nvPicPr>
                    <p:blipFill>
                      <a:blip r:embed="rId8"/>
                      <a:stretch>
                        <a:fillRect/>
                      </a:stretch>
                    </p:blipFill>
                    <p:spPr>
                      <a:xfrm>
                        <a:off x="5366716" y="1996127"/>
                        <a:ext cx="4328103" cy="4335318"/>
                      </a:xfrm>
                      <a:prstGeom prst="rect">
                        <a:avLst/>
                      </a:prstGeom>
                    </p:spPr>
                  </p:pic>
                </p:oleObj>
              </mc:Fallback>
            </mc:AlternateContent>
          </a:graphicData>
        </a:graphic>
      </p:graphicFrame>
      <p:cxnSp>
        <p:nvCxnSpPr>
          <p:cNvPr id="11" name="Straight Arrow Connector 10"/>
          <p:cNvCxnSpPr/>
          <p:nvPr/>
        </p:nvCxnSpPr>
        <p:spPr>
          <a:xfrm>
            <a:off x="4193721" y="2612571"/>
            <a:ext cx="507546" cy="33473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193721" y="4188279"/>
            <a:ext cx="507546" cy="23404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val="3580823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737879" y="448618"/>
            <a:ext cx="8095179" cy="576263"/>
          </a:xfrm>
        </p:spPr>
        <p:txBody>
          <a:bodyPr/>
          <a:lstStyle/>
          <a:p>
            <a:pPr eaLnBrk="1" hangingPunct="1"/>
            <a:r>
              <a:rPr lang="en-US" sz="2000" dirty="0" smtClean="0">
                <a:latin typeface="Arial" pitchFamily="34" charset="0"/>
                <a:cs typeface="Arial" pitchFamily="34" charset="0"/>
              </a:rPr>
              <a:t>Key Points</a:t>
            </a:r>
          </a:p>
        </p:txBody>
      </p:sp>
      <p:sp>
        <p:nvSpPr>
          <p:cNvPr id="3" name="Slide Number Placeholder 2"/>
          <p:cNvSpPr>
            <a:spLocks noGrp="1"/>
          </p:cNvSpPr>
          <p:nvPr>
            <p:ph type="sldNum" sz="quarter" idx="11"/>
          </p:nvPr>
        </p:nvSpPr>
        <p:spPr/>
        <p:txBody>
          <a:bodyPr/>
          <a:lstStyle/>
          <a:p>
            <a:pPr>
              <a:defRPr/>
            </a:pPr>
            <a:fld id="{B402DDD2-AA6E-44C3-828A-CDF7B2BD6B13}" type="slidenum">
              <a:rPr lang="en-US" smtClean="0">
                <a:latin typeface="Arial" panose="020B0604020202020204" pitchFamily="34" charset="0"/>
                <a:cs typeface="Arial" panose="020B0604020202020204" pitchFamily="34" charset="0"/>
              </a:rPr>
              <a:pPr>
                <a:defRPr/>
              </a:pPr>
              <a:t>2</a:t>
            </a:fld>
            <a:endParaRPr lang="en-US" dirty="0">
              <a:latin typeface="Arial" panose="020B0604020202020204" pitchFamily="34" charset="0"/>
              <a:cs typeface="Arial" panose="020B0604020202020204" pitchFamily="34" charset="0"/>
            </a:endParaRPr>
          </a:p>
        </p:txBody>
      </p:sp>
      <p:sp>
        <p:nvSpPr>
          <p:cNvPr id="7" name="Control 413"/>
          <p:cNvSpPr>
            <a:spLocks noChangeArrowheads="1" noChangeShapeType="1"/>
          </p:cNvSpPr>
          <p:nvPr/>
        </p:nvSpPr>
        <p:spPr bwMode="auto">
          <a:xfrm>
            <a:off x="4162425" y="10158413"/>
            <a:ext cx="3463925" cy="1714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496C60"/>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19" name="TextBox 18"/>
          <p:cNvSpPr txBox="1"/>
          <p:nvPr/>
        </p:nvSpPr>
        <p:spPr>
          <a:xfrm>
            <a:off x="685800" y="1474658"/>
            <a:ext cx="9067800" cy="4247317"/>
          </a:xfrm>
          <a:prstGeom prst="rect">
            <a:avLst/>
          </a:prstGeom>
          <a:noFill/>
        </p:spPr>
        <p:txBody>
          <a:bodyPr wrap="square" rtlCol="0">
            <a:spAutoFit/>
          </a:bodyPr>
          <a:lstStyle>
            <a:defPPr>
              <a:defRPr lang="en-US"/>
            </a:defPPr>
            <a:lvl1pPr marL="171450" indent="-171450">
              <a:lnSpc>
                <a:spcPct val="150000"/>
              </a:lnSpc>
              <a:buFont typeface="Arial" panose="020B0604020202020204" pitchFamily="34" charset="0"/>
              <a:buChar char="•"/>
              <a:defRPr sz="1200"/>
            </a:lvl1pPr>
          </a:lstStyle>
          <a:p>
            <a:pPr>
              <a:buFont typeface="Wingdings" panose="05000000000000000000" pitchFamily="2" charset="2"/>
              <a:buChar char="§"/>
            </a:pPr>
            <a:r>
              <a:rPr lang="en-US" sz="1800" dirty="0" smtClean="0"/>
              <a:t>Fiscal exceptionalism will be a major consideration going forward</a:t>
            </a:r>
          </a:p>
          <a:p>
            <a:pPr>
              <a:buFont typeface="Wingdings" panose="05000000000000000000" pitchFamily="2" charset="2"/>
              <a:buChar char="§"/>
            </a:pPr>
            <a:r>
              <a:rPr lang="en-US" sz="1800" dirty="0" smtClean="0"/>
              <a:t>Plugging the fiscal gap may be problematic</a:t>
            </a:r>
          </a:p>
          <a:p>
            <a:pPr>
              <a:buFont typeface="Wingdings" panose="05000000000000000000" pitchFamily="2" charset="2"/>
              <a:buChar char="§"/>
            </a:pPr>
            <a:r>
              <a:rPr lang="en-US" sz="1800" dirty="0" smtClean="0"/>
              <a:t>Tax reform has been good for share buybacks…</a:t>
            </a:r>
          </a:p>
          <a:p>
            <a:pPr>
              <a:buFont typeface="Wingdings" panose="05000000000000000000" pitchFamily="2" charset="2"/>
              <a:buChar char="§"/>
            </a:pPr>
            <a:r>
              <a:rPr lang="en-US" sz="1800" dirty="0" smtClean="0"/>
              <a:t>…but repatriation/BEAT exacerbate funding costs</a:t>
            </a:r>
          </a:p>
          <a:p>
            <a:pPr>
              <a:buFont typeface="Wingdings" panose="05000000000000000000" pitchFamily="2" charset="2"/>
              <a:buChar char="§"/>
            </a:pPr>
            <a:r>
              <a:rPr lang="en-US" sz="1800" dirty="0" smtClean="0"/>
              <a:t>More debt = higher rates!</a:t>
            </a:r>
          </a:p>
          <a:p>
            <a:pPr>
              <a:buFont typeface="Wingdings" panose="05000000000000000000" pitchFamily="2" charset="2"/>
              <a:buChar char="§"/>
            </a:pPr>
            <a:r>
              <a:rPr lang="en-US" sz="1800" dirty="0" smtClean="0"/>
              <a:t>Twin deficits = USD depreciation</a:t>
            </a:r>
          </a:p>
          <a:p>
            <a:pPr>
              <a:buFont typeface="Wingdings" panose="05000000000000000000" pitchFamily="2" charset="2"/>
              <a:buChar char="§"/>
            </a:pPr>
            <a:r>
              <a:rPr lang="en-US" sz="1800" dirty="0" smtClean="0"/>
              <a:t>A rotation away from the USD is underway</a:t>
            </a:r>
          </a:p>
          <a:p>
            <a:pPr>
              <a:buFont typeface="Wingdings" panose="05000000000000000000" pitchFamily="2" charset="2"/>
              <a:buChar char="§"/>
            </a:pPr>
            <a:r>
              <a:rPr lang="en-US" sz="1800" dirty="0" smtClean="0"/>
              <a:t>Recession risks: are we there yet?</a:t>
            </a:r>
          </a:p>
          <a:p>
            <a:pPr marL="0" indent="0">
              <a:buNone/>
            </a:pPr>
            <a:endParaRPr lang="en-US" sz="1800" dirty="0" smtClean="0"/>
          </a:p>
          <a:p>
            <a:pPr>
              <a:buFont typeface="Wingdings" panose="05000000000000000000" pitchFamily="2" charset="2"/>
              <a:buChar char="§"/>
            </a:pPr>
            <a:endParaRPr lang="en-US" sz="1800" dirty="0"/>
          </a:p>
        </p:txBody>
      </p:sp>
    </p:spTree>
    <p:custDataLst>
      <p:tags r:id="rId1"/>
    </p:custDataLst>
    <p:extLst>
      <p:ext uri="{BB962C8B-B14F-4D97-AF65-F5344CB8AC3E}">
        <p14:creationId xmlns:p14="http://schemas.microsoft.com/office/powerpoint/2010/main" val="1152496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737879" y="448618"/>
            <a:ext cx="8095179" cy="576263"/>
          </a:xfrm>
        </p:spPr>
        <p:txBody>
          <a:bodyPr/>
          <a:lstStyle/>
          <a:p>
            <a:pPr eaLnBrk="1" hangingPunct="1"/>
            <a:r>
              <a:rPr lang="en-US" sz="2000" dirty="0" smtClean="0">
                <a:latin typeface="Arial" pitchFamily="34" charset="0"/>
                <a:cs typeface="Arial" pitchFamily="34" charset="0"/>
              </a:rPr>
              <a:t>Macro Convergence is Bad for the USD</a:t>
            </a:r>
          </a:p>
        </p:txBody>
      </p:sp>
      <p:sp>
        <p:nvSpPr>
          <p:cNvPr id="3" name="Slide Number Placeholder 2"/>
          <p:cNvSpPr>
            <a:spLocks noGrp="1"/>
          </p:cNvSpPr>
          <p:nvPr>
            <p:ph type="sldNum" sz="quarter" idx="11"/>
          </p:nvPr>
        </p:nvSpPr>
        <p:spPr/>
        <p:txBody>
          <a:bodyPr/>
          <a:lstStyle/>
          <a:p>
            <a:pPr>
              <a:defRPr/>
            </a:pPr>
            <a:fld id="{B402DDD2-AA6E-44C3-828A-CDF7B2BD6B13}" type="slidenum">
              <a:rPr lang="en-US" smtClean="0">
                <a:latin typeface="Arial" panose="020B0604020202020204" pitchFamily="34" charset="0"/>
                <a:cs typeface="Arial" panose="020B0604020202020204" pitchFamily="34" charset="0"/>
              </a:rPr>
              <a:pPr>
                <a:defRPr/>
              </a:pPr>
              <a:t>20</a:t>
            </a:fld>
            <a:endParaRPr lang="en-US" dirty="0">
              <a:latin typeface="Arial" panose="020B0604020202020204" pitchFamily="34" charset="0"/>
              <a:cs typeface="Arial" panose="020B0604020202020204" pitchFamily="34" charset="0"/>
            </a:endParaRPr>
          </a:p>
        </p:txBody>
      </p:sp>
      <p:sp>
        <p:nvSpPr>
          <p:cNvPr id="7" name="Control 413"/>
          <p:cNvSpPr>
            <a:spLocks noChangeArrowheads="1" noChangeShapeType="1"/>
          </p:cNvSpPr>
          <p:nvPr/>
        </p:nvSpPr>
        <p:spPr bwMode="auto">
          <a:xfrm>
            <a:off x="4162425" y="10158413"/>
            <a:ext cx="3463925" cy="1714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496C60"/>
                  </a:outerShdw>
                </a:effectLst>
              </a14:hiddenEffects>
            </a:ext>
          </a:extLst>
        </p:spPr>
        <p:txBody>
          <a:bodyPr vert="horz" wrap="square" lIns="0" tIns="0" rIns="0" bIns="0" numCol="1" anchor="t" anchorCtr="0" compatLnSpc="1">
            <a:prstTxWarp prst="textNoShape">
              <a:avLst/>
            </a:prstTxWarp>
          </a:bodyPr>
          <a:lstStyle/>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868743434"/>
              </p:ext>
            </p:extLst>
          </p:nvPr>
        </p:nvGraphicFramePr>
        <p:xfrm>
          <a:off x="582951" y="1451852"/>
          <a:ext cx="8925154" cy="5014060"/>
        </p:xfrm>
        <a:graphic>
          <a:graphicData uri="http://schemas.openxmlformats.org/presentationml/2006/ole">
            <mc:AlternateContent xmlns:mc="http://schemas.openxmlformats.org/markup-compatibility/2006">
              <mc:Choice xmlns:v="urn:schemas-microsoft-com:vml" Requires="v">
                <p:oleObj spid="_x0000_s52236" name="Macrobond document" r:id="rId5" imgW="10187242" imgH="5723194" progId="Mbnd.mbnd">
                  <p:embed/>
                </p:oleObj>
              </mc:Choice>
              <mc:Fallback>
                <p:oleObj name="Macrobond document" r:id="rId5" imgW="10187242" imgH="5723194" progId="Mbnd.mbnd">
                  <p:embed/>
                  <p:pic>
                    <p:nvPicPr>
                      <p:cNvPr id="0" name=""/>
                      <p:cNvPicPr/>
                      <p:nvPr/>
                    </p:nvPicPr>
                    <p:blipFill>
                      <a:blip r:embed="rId6"/>
                      <a:stretch>
                        <a:fillRect/>
                      </a:stretch>
                    </p:blipFill>
                    <p:spPr>
                      <a:xfrm>
                        <a:off x="582951" y="1451852"/>
                        <a:ext cx="8925154" cy="501406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4142838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636815" y="448618"/>
            <a:ext cx="9021536" cy="576263"/>
          </a:xfrm>
        </p:spPr>
        <p:txBody>
          <a:bodyPr/>
          <a:lstStyle/>
          <a:p>
            <a:pPr eaLnBrk="1" hangingPunct="1"/>
            <a:r>
              <a:rPr lang="en-US" sz="2000" dirty="0" smtClean="0">
                <a:latin typeface="Arial" pitchFamily="34" charset="0"/>
                <a:cs typeface="Arial" pitchFamily="34" charset="0"/>
              </a:rPr>
              <a:t>Higher Deficits Have Been Associated With Steeper Curves &amp; Recessions</a:t>
            </a:r>
          </a:p>
        </p:txBody>
      </p:sp>
      <p:sp>
        <p:nvSpPr>
          <p:cNvPr id="3" name="Slide Number Placeholder 2"/>
          <p:cNvSpPr>
            <a:spLocks noGrp="1"/>
          </p:cNvSpPr>
          <p:nvPr>
            <p:ph type="sldNum" sz="quarter" idx="11"/>
          </p:nvPr>
        </p:nvSpPr>
        <p:spPr/>
        <p:txBody>
          <a:bodyPr/>
          <a:lstStyle/>
          <a:p>
            <a:pPr>
              <a:defRPr/>
            </a:pPr>
            <a:fld id="{B402DDD2-AA6E-44C3-828A-CDF7B2BD6B13}" type="slidenum">
              <a:rPr lang="en-US" smtClean="0">
                <a:latin typeface="Arial" panose="020B0604020202020204" pitchFamily="34" charset="0"/>
                <a:cs typeface="Arial" panose="020B0604020202020204" pitchFamily="34" charset="0"/>
              </a:rPr>
              <a:pPr>
                <a:defRPr/>
              </a:pPr>
              <a:t>21</a:t>
            </a:fld>
            <a:endParaRPr lang="en-US" dirty="0">
              <a:latin typeface="Arial" panose="020B0604020202020204" pitchFamily="34" charset="0"/>
              <a:cs typeface="Arial" panose="020B0604020202020204" pitchFamily="34" charset="0"/>
            </a:endParaRPr>
          </a:p>
        </p:txBody>
      </p:sp>
      <p:sp>
        <p:nvSpPr>
          <p:cNvPr id="7" name="Control 413"/>
          <p:cNvSpPr>
            <a:spLocks noChangeArrowheads="1" noChangeShapeType="1"/>
          </p:cNvSpPr>
          <p:nvPr/>
        </p:nvSpPr>
        <p:spPr bwMode="auto">
          <a:xfrm>
            <a:off x="4162425" y="10158413"/>
            <a:ext cx="3463925" cy="1714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496C60"/>
                  </a:outerShdw>
                </a:effectLst>
              </a14:hiddenEffects>
            </a:ext>
          </a:extLst>
        </p:spPr>
        <p:txBody>
          <a:bodyPr vert="horz" wrap="square" lIns="0" tIns="0" rIns="0" bIns="0" numCol="1" anchor="t" anchorCtr="0" compatLnSpc="1">
            <a:prstTxWarp prst="textNoShape">
              <a:avLst/>
            </a:prstTxWarp>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316394877"/>
              </p:ext>
            </p:extLst>
          </p:nvPr>
        </p:nvGraphicFramePr>
        <p:xfrm>
          <a:off x="615607" y="1598804"/>
          <a:ext cx="8925154" cy="5014060"/>
        </p:xfrm>
        <a:graphic>
          <a:graphicData uri="http://schemas.openxmlformats.org/presentationml/2006/ole">
            <mc:AlternateContent xmlns:mc="http://schemas.openxmlformats.org/markup-compatibility/2006">
              <mc:Choice xmlns:v="urn:schemas-microsoft-com:vml" Requires="v">
                <p:oleObj spid="_x0000_s37903" name="Macrobond document" r:id="rId5" imgW="10187242" imgH="5723194" progId="Mbnd.mbnd">
                  <p:embed/>
                </p:oleObj>
              </mc:Choice>
              <mc:Fallback>
                <p:oleObj name="Macrobond document" r:id="rId5" imgW="10187242" imgH="5723194" progId="Mbnd.mbnd">
                  <p:embed/>
                  <p:pic>
                    <p:nvPicPr>
                      <p:cNvPr id="0" name=""/>
                      <p:cNvPicPr/>
                      <p:nvPr/>
                    </p:nvPicPr>
                    <p:blipFill>
                      <a:blip r:embed="rId6"/>
                      <a:stretch>
                        <a:fillRect/>
                      </a:stretch>
                    </p:blipFill>
                    <p:spPr>
                      <a:xfrm>
                        <a:off x="615607" y="1598804"/>
                        <a:ext cx="8925154" cy="501406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980300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636815" y="448618"/>
            <a:ext cx="9021536" cy="576263"/>
          </a:xfrm>
        </p:spPr>
        <p:txBody>
          <a:bodyPr/>
          <a:lstStyle/>
          <a:p>
            <a:pPr eaLnBrk="1" hangingPunct="1"/>
            <a:r>
              <a:rPr lang="en-US" sz="2000" dirty="0" smtClean="0">
                <a:latin typeface="Arial" pitchFamily="34" charset="0"/>
                <a:cs typeface="Arial" pitchFamily="34" charset="0"/>
              </a:rPr>
              <a:t>The Ominous Yield Curve Flattening &amp; Recession Signal</a:t>
            </a:r>
          </a:p>
        </p:txBody>
      </p:sp>
      <p:sp>
        <p:nvSpPr>
          <p:cNvPr id="3" name="Slide Number Placeholder 2"/>
          <p:cNvSpPr>
            <a:spLocks noGrp="1"/>
          </p:cNvSpPr>
          <p:nvPr>
            <p:ph type="sldNum" sz="quarter" idx="11"/>
          </p:nvPr>
        </p:nvSpPr>
        <p:spPr/>
        <p:txBody>
          <a:bodyPr/>
          <a:lstStyle/>
          <a:p>
            <a:pPr>
              <a:defRPr/>
            </a:pPr>
            <a:fld id="{B402DDD2-AA6E-44C3-828A-CDF7B2BD6B13}" type="slidenum">
              <a:rPr lang="en-US" smtClean="0">
                <a:latin typeface="Arial" panose="020B0604020202020204" pitchFamily="34" charset="0"/>
                <a:cs typeface="Arial" panose="020B0604020202020204" pitchFamily="34" charset="0"/>
              </a:rPr>
              <a:pPr>
                <a:defRPr/>
              </a:pPr>
              <a:t>22</a:t>
            </a:fld>
            <a:endParaRPr lang="en-US" dirty="0">
              <a:latin typeface="Arial" panose="020B0604020202020204" pitchFamily="34" charset="0"/>
              <a:cs typeface="Arial" panose="020B0604020202020204" pitchFamily="34" charset="0"/>
            </a:endParaRPr>
          </a:p>
        </p:txBody>
      </p:sp>
      <p:sp>
        <p:nvSpPr>
          <p:cNvPr id="7" name="Control 413"/>
          <p:cNvSpPr>
            <a:spLocks noChangeArrowheads="1" noChangeShapeType="1"/>
          </p:cNvSpPr>
          <p:nvPr/>
        </p:nvSpPr>
        <p:spPr bwMode="auto">
          <a:xfrm>
            <a:off x="4162425" y="10158413"/>
            <a:ext cx="3463925" cy="1714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496C60"/>
                  </a:outerShdw>
                </a:effectLst>
              </a14:hiddenEffects>
            </a:ext>
          </a:extLst>
        </p:spPr>
        <p:txBody>
          <a:bodyPr vert="horz" wrap="square" lIns="0" tIns="0" rIns="0" bIns="0" numCol="1" anchor="t" anchorCtr="0" compatLnSpc="1">
            <a:prstTxWarp prst="textNoShape">
              <a:avLst/>
            </a:prstTxWarp>
          </a:bodyPr>
          <a:lstStyle/>
          <a:p>
            <a:endParaRPr lang="en-US" dirty="0"/>
          </a:p>
        </p:txBody>
      </p:sp>
      <p:pic>
        <p:nvPicPr>
          <p:cNvPr id="8" name="Picture 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4380" y="1390649"/>
            <a:ext cx="7987784" cy="5328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36398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636815" y="448618"/>
            <a:ext cx="9021536" cy="576263"/>
          </a:xfrm>
        </p:spPr>
        <p:txBody>
          <a:bodyPr/>
          <a:lstStyle/>
          <a:p>
            <a:pPr eaLnBrk="1" hangingPunct="1"/>
            <a:r>
              <a:rPr lang="en-US" sz="2000" dirty="0" smtClean="0">
                <a:latin typeface="Arial" pitchFamily="34" charset="0"/>
                <a:cs typeface="Arial" pitchFamily="34" charset="0"/>
              </a:rPr>
              <a:t>Recession Risk: Warning Signs?</a:t>
            </a:r>
          </a:p>
        </p:txBody>
      </p:sp>
      <p:sp>
        <p:nvSpPr>
          <p:cNvPr id="3" name="Slide Number Placeholder 2"/>
          <p:cNvSpPr>
            <a:spLocks noGrp="1"/>
          </p:cNvSpPr>
          <p:nvPr>
            <p:ph type="sldNum" sz="quarter" idx="11"/>
          </p:nvPr>
        </p:nvSpPr>
        <p:spPr/>
        <p:txBody>
          <a:bodyPr/>
          <a:lstStyle/>
          <a:p>
            <a:pPr>
              <a:defRPr/>
            </a:pPr>
            <a:fld id="{B402DDD2-AA6E-44C3-828A-CDF7B2BD6B13}" type="slidenum">
              <a:rPr lang="en-US" smtClean="0">
                <a:latin typeface="Arial" panose="020B0604020202020204" pitchFamily="34" charset="0"/>
                <a:cs typeface="Arial" panose="020B0604020202020204" pitchFamily="34" charset="0"/>
              </a:rPr>
              <a:pPr>
                <a:defRPr/>
              </a:pPr>
              <a:t>23</a:t>
            </a:fld>
            <a:endParaRPr lang="en-US" dirty="0">
              <a:latin typeface="Arial" panose="020B0604020202020204" pitchFamily="34" charset="0"/>
              <a:cs typeface="Arial" panose="020B0604020202020204" pitchFamily="34" charset="0"/>
            </a:endParaRPr>
          </a:p>
        </p:txBody>
      </p:sp>
      <p:sp>
        <p:nvSpPr>
          <p:cNvPr id="7" name="Control 413"/>
          <p:cNvSpPr>
            <a:spLocks noChangeArrowheads="1" noChangeShapeType="1"/>
          </p:cNvSpPr>
          <p:nvPr/>
        </p:nvSpPr>
        <p:spPr bwMode="auto">
          <a:xfrm>
            <a:off x="4162425" y="10158413"/>
            <a:ext cx="3463925" cy="1714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496C60"/>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2" name="TextBox 1"/>
          <p:cNvSpPr txBox="1"/>
          <p:nvPr/>
        </p:nvSpPr>
        <p:spPr>
          <a:xfrm>
            <a:off x="1698171" y="2212516"/>
            <a:ext cx="6653893" cy="2385268"/>
          </a:xfrm>
          <a:prstGeom prst="rect">
            <a:avLst/>
          </a:prstGeom>
          <a:noFill/>
        </p:spPr>
        <p:txBody>
          <a:bodyPr wrap="square" rtlCol="0">
            <a:spAutoFit/>
          </a:bodyPr>
          <a:lstStyle/>
          <a:p>
            <a:r>
              <a:rPr lang="en-US" sz="2500" b="1" dirty="0" smtClean="0"/>
              <a:t>No two business cycles are quite the same; yet they all have much in common. They are not identical twins, but they are recognizable as belonging to the same family.</a:t>
            </a:r>
          </a:p>
          <a:p>
            <a:pPr algn="r"/>
            <a:r>
              <a:rPr lang="en-US" sz="2400" i="1" dirty="0" smtClean="0"/>
              <a:t>- Paul Samuelson</a:t>
            </a:r>
            <a:endParaRPr lang="en-US" sz="2400" i="1" dirty="0"/>
          </a:p>
        </p:txBody>
      </p:sp>
    </p:spTree>
    <p:custDataLst>
      <p:tags r:id="rId1"/>
    </p:custDataLst>
    <p:extLst>
      <p:ext uri="{BB962C8B-B14F-4D97-AF65-F5344CB8AC3E}">
        <p14:creationId xmlns:p14="http://schemas.microsoft.com/office/powerpoint/2010/main" val="1716796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636815" y="448618"/>
            <a:ext cx="9021536" cy="576263"/>
          </a:xfrm>
        </p:spPr>
        <p:txBody>
          <a:bodyPr/>
          <a:lstStyle/>
          <a:p>
            <a:pPr eaLnBrk="1" hangingPunct="1"/>
            <a:r>
              <a:rPr lang="en-US" sz="2000" dirty="0" smtClean="0">
                <a:latin typeface="Arial" pitchFamily="34" charset="0"/>
                <a:cs typeface="Arial" pitchFamily="34" charset="0"/>
              </a:rPr>
              <a:t>Recession Risk: Changing Nature of Oil Shocks</a:t>
            </a:r>
          </a:p>
        </p:txBody>
      </p:sp>
      <p:sp>
        <p:nvSpPr>
          <p:cNvPr id="3" name="Slide Number Placeholder 2"/>
          <p:cNvSpPr>
            <a:spLocks noGrp="1"/>
          </p:cNvSpPr>
          <p:nvPr>
            <p:ph type="sldNum" sz="quarter" idx="11"/>
          </p:nvPr>
        </p:nvSpPr>
        <p:spPr/>
        <p:txBody>
          <a:bodyPr/>
          <a:lstStyle/>
          <a:p>
            <a:pPr>
              <a:defRPr/>
            </a:pPr>
            <a:fld id="{B402DDD2-AA6E-44C3-828A-CDF7B2BD6B13}" type="slidenum">
              <a:rPr lang="en-US" smtClean="0">
                <a:latin typeface="Arial" panose="020B0604020202020204" pitchFamily="34" charset="0"/>
                <a:cs typeface="Arial" panose="020B0604020202020204" pitchFamily="34" charset="0"/>
              </a:rPr>
              <a:pPr>
                <a:defRPr/>
              </a:pPr>
              <a:t>24</a:t>
            </a:fld>
            <a:endParaRPr lang="en-US" dirty="0">
              <a:latin typeface="Arial" panose="020B0604020202020204" pitchFamily="34" charset="0"/>
              <a:cs typeface="Arial" panose="020B0604020202020204" pitchFamily="34" charset="0"/>
            </a:endParaRPr>
          </a:p>
        </p:txBody>
      </p:sp>
      <p:sp>
        <p:nvSpPr>
          <p:cNvPr id="7" name="Control 413"/>
          <p:cNvSpPr>
            <a:spLocks noChangeArrowheads="1" noChangeShapeType="1"/>
          </p:cNvSpPr>
          <p:nvPr/>
        </p:nvSpPr>
        <p:spPr bwMode="auto">
          <a:xfrm>
            <a:off x="4162425" y="10158413"/>
            <a:ext cx="3463925" cy="1714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496C60"/>
                  </a:outerShdw>
                </a:effectLst>
              </a14:hiddenEffects>
            </a:ext>
          </a:extLst>
        </p:spPr>
        <p:txBody>
          <a:bodyPr vert="horz" wrap="square" lIns="0" tIns="0" rIns="0" bIns="0" numCol="1" anchor="t" anchorCtr="0" compatLnSpc="1">
            <a:prstTxWarp prst="textNoShape">
              <a:avLst/>
            </a:prstTxWarp>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4288377"/>
              </p:ext>
            </p:extLst>
          </p:nvPr>
        </p:nvGraphicFramePr>
        <p:xfrm>
          <a:off x="179615" y="2034947"/>
          <a:ext cx="5061858" cy="4080101"/>
        </p:xfrm>
        <a:graphic>
          <a:graphicData uri="http://schemas.openxmlformats.org/presentationml/2006/ole">
            <mc:AlternateContent xmlns:mc="http://schemas.openxmlformats.org/markup-compatibility/2006">
              <mc:Choice xmlns:v="urn:schemas-microsoft-com:vml" Requires="v">
                <p:oleObj spid="_x0000_s46104" name="Macrobond document" r:id="rId5" imgW="4646168" imgH="3433916" progId="Mbnd.mbnd">
                  <p:embed/>
                </p:oleObj>
              </mc:Choice>
              <mc:Fallback>
                <p:oleObj name="Macrobond document" r:id="rId5" imgW="4646168" imgH="3433916" progId="Mbnd.mbnd">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615" y="2034947"/>
                        <a:ext cx="5061858" cy="4080101"/>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992283330"/>
              </p:ext>
            </p:extLst>
          </p:nvPr>
        </p:nvGraphicFramePr>
        <p:xfrm>
          <a:off x="5102680" y="2053906"/>
          <a:ext cx="4841420" cy="3987666"/>
        </p:xfrm>
        <a:graphic>
          <a:graphicData uri="http://schemas.openxmlformats.org/presentationml/2006/ole">
            <mc:AlternateContent xmlns:mc="http://schemas.openxmlformats.org/markup-compatibility/2006">
              <mc:Choice xmlns:v="urn:schemas-microsoft-com:vml" Requires="v">
                <p:oleObj spid="_x0000_s46105" name="Macrobond document" r:id="rId7" imgW="4646168" imgH="3433916" progId="Mbnd.mbnd">
                  <p:embed/>
                </p:oleObj>
              </mc:Choice>
              <mc:Fallback>
                <p:oleObj name="Macrobond document" r:id="rId7" imgW="4646168" imgH="3433916" progId="Mbnd.mbnd">
                  <p:embed/>
                  <p:pic>
                    <p:nvPicPr>
                      <p:cNvPr id="0" name="Object 6"/>
                      <p:cNvPicPr>
                        <a:picLocks noChangeAspect="1" noChangeArrowheads="1"/>
                      </p:cNvPicPr>
                      <p:nvPr/>
                    </p:nvPicPr>
                    <p:blipFill>
                      <a:blip r:embed="rId8"/>
                      <a:srcRect/>
                      <a:stretch>
                        <a:fillRect/>
                      </a:stretch>
                    </p:blipFill>
                    <p:spPr bwMode="auto">
                      <a:xfrm>
                        <a:off x="5102680" y="2053906"/>
                        <a:ext cx="4841420" cy="3987666"/>
                      </a:xfrm>
                      <a:prstGeom prst="rect">
                        <a:avLst/>
                      </a:prstGeom>
                      <a:noFill/>
                      <a:ln>
                        <a:noFill/>
                      </a:ln>
                    </p:spPr>
                  </p:pic>
                </p:oleObj>
              </mc:Fallback>
            </mc:AlternateContent>
          </a:graphicData>
        </a:graphic>
      </p:graphicFrame>
    </p:spTree>
    <p:custDataLst>
      <p:tags r:id="rId2"/>
    </p:custDataLst>
    <p:extLst>
      <p:ext uri="{BB962C8B-B14F-4D97-AF65-F5344CB8AC3E}">
        <p14:creationId xmlns:p14="http://schemas.microsoft.com/office/powerpoint/2010/main" val="2716025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636815" y="448618"/>
            <a:ext cx="9021536" cy="576263"/>
          </a:xfrm>
        </p:spPr>
        <p:txBody>
          <a:bodyPr/>
          <a:lstStyle/>
          <a:p>
            <a:pPr eaLnBrk="1" hangingPunct="1"/>
            <a:r>
              <a:rPr lang="en-US" sz="2000" dirty="0" smtClean="0">
                <a:latin typeface="Arial" pitchFamily="34" charset="0"/>
                <a:cs typeface="Arial" pitchFamily="34" charset="0"/>
              </a:rPr>
              <a:t>Recession Risk: Limited Real Over-investment</a:t>
            </a:r>
          </a:p>
        </p:txBody>
      </p:sp>
      <p:sp>
        <p:nvSpPr>
          <p:cNvPr id="3" name="Slide Number Placeholder 2"/>
          <p:cNvSpPr>
            <a:spLocks noGrp="1"/>
          </p:cNvSpPr>
          <p:nvPr>
            <p:ph type="sldNum" sz="quarter" idx="11"/>
          </p:nvPr>
        </p:nvSpPr>
        <p:spPr/>
        <p:txBody>
          <a:bodyPr/>
          <a:lstStyle/>
          <a:p>
            <a:pPr>
              <a:defRPr/>
            </a:pPr>
            <a:fld id="{B402DDD2-AA6E-44C3-828A-CDF7B2BD6B13}" type="slidenum">
              <a:rPr lang="en-US" smtClean="0">
                <a:latin typeface="Arial" panose="020B0604020202020204" pitchFamily="34" charset="0"/>
                <a:cs typeface="Arial" panose="020B0604020202020204" pitchFamily="34" charset="0"/>
              </a:rPr>
              <a:pPr>
                <a:defRPr/>
              </a:pPr>
              <a:t>25</a:t>
            </a:fld>
            <a:endParaRPr lang="en-US" dirty="0">
              <a:latin typeface="Arial" panose="020B0604020202020204" pitchFamily="34" charset="0"/>
              <a:cs typeface="Arial" panose="020B0604020202020204" pitchFamily="34" charset="0"/>
            </a:endParaRPr>
          </a:p>
        </p:txBody>
      </p:sp>
      <p:sp>
        <p:nvSpPr>
          <p:cNvPr id="7" name="Control 413"/>
          <p:cNvSpPr>
            <a:spLocks noChangeArrowheads="1" noChangeShapeType="1"/>
          </p:cNvSpPr>
          <p:nvPr/>
        </p:nvSpPr>
        <p:spPr bwMode="auto">
          <a:xfrm>
            <a:off x="4162425" y="10158413"/>
            <a:ext cx="3463925" cy="1714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496C60"/>
                  </a:outerShdw>
                </a:effectLst>
              </a14:hiddenEffects>
            </a:ext>
          </a:extLst>
        </p:spPr>
        <p:txBody>
          <a:bodyPr vert="horz" wrap="square" lIns="0" tIns="0" rIns="0" bIns="0" numCol="1" anchor="t" anchorCtr="0" compatLnSpc="1">
            <a:prstTxWarp prst="textNoShape">
              <a:avLst/>
            </a:prstTxWarp>
          </a:bodyPr>
          <a:lstStyle/>
          <a:p>
            <a:endParaRPr lang="en-US" dirty="0"/>
          </a:p>
        </p:txBody>
      </p:sp>
      <p:pic>
        <p:nvPicPr>
          <p:cNvPr id="4710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673" y="1348029"/>
            <a:ext cx="9155466" cy="523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186406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636815" y="448618"/>
            <a:ext cx="9021536" cy="576263"/>
          </a:xfrm>
        </p:spPr>
        <p:txBody>
          <a:bodyPr/>
          <a:lstStyle/>
          <a:p>
            <a:pPr eaLnBrk="1" hangingPunct="1"/>
            <a:r>
              <a:rPr lang="en-US" sz="2000" dirty="0" smtClean="0">
                <a:latin typeface="Arial" pitchFamily="34" charset="0"/>
                <a:cs typeface="Arial" pitchFamily="34" charset="0"/>
              </a:rPr>
              <a:t>Recession Risk: This Was an Unusually Deep and Long Recession</a:t>
            </a:r>
          </a:p>
        </p:txBody>
      </p:sp>
      <p:sp>
        <p:nvSpPr>
          <p:cNvPr id="3" name="Slide Number Placeholder 2"/>
          <p:cNvSpPr>
            <a:spLocks noGrp="1"/>
          </p:cNvSpPr>
          <p:nvPr>
            <p:ph type="sldNum" sz="quarter" idx="11"/>
          </p:nvPr>
        </p:nvSpPr>
        <p:spPr/>
        <p:txBody>
          <a:bodyPr/>
          <a:lstStyle/>
          <a:p>
            <a:pPr>
              <a:defRPr/>
            </a:pPr>
            <a:fld id="{B402DDD2-AA6E-44C3-828A-CDF7B2BD6B13}" type="slidenum">
              <a:rPr lang="en-US" smtClean="0">
                <a:latin typeface="Arial" panose="020B0604020202020204" pitchFamily="34" charset="0"/>
                <a:cs typeface="Arial" panose="020B0604020202020204" pitchFamily="34" charset="0"/>
              </a:rPr>
              <a:pPr>
                <a:defRPr/>
              </a:pPr>
              <a:t>26</a:t>
            </a:fld>
            <a:endParaRPr lang="en-US" dirty="0">
              <a:latin typeface="Arial" panose="020B0604020202020204" pitchFamily="34" charset="0"/>
              <a:cs typeface="Arial" panose="020B0604020202020204" pitchFamily="34" charset="0"/>
            </a:endParaRPr>
          </a:p>
        </p:txBody>
      </p:sp>
      <p:sp>
        <p:nvSpPr>
          <p:cNvPr id="7" name="Control 413"/>
          <p:cNvSpPr>
            <a:spLocks noChangeArrowheads="1" noChangeShapeType="1"/>
          </p:cNvSpPr>
          <p:nvPr/>
        </p:nvSpPr>
        <p:spPr bwMode="auto">
          <a:xfrm>
            <a:off x="4162425" y="10158413"/>
            <a:ext cx="3463925" cy="1714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496C60"/>
                  </a:outerShdw>
                </a:effectLst>
              </a14:hiddenEffects>
            </a:ext>
          </a:extLst>
        </p:spPr>
        <p:txBody>
          <a:bodyPr vert="horz" wrap="square" lIns="0" tIns="0" rIns="0" bIns="0" numCol="1" anchor="t" anchorCtr="0" compatLnSpc="1">
            <a:prstTxWarp prst="textNoShape">
              <a:avLst/>
            </a:prstTxWarp>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45218768"/>
              </p:ext>
            </p:extLst>
          </p:nvPr>
        </p:nvGraphicFramePr>
        <p:xfrm>
          <a:off x="228599" y="2012950"/>
          <a:ext cx="4798559" cy="4110264"/>
        </p:xfrm>
        <a:graphic>
          <a:graphicData uri="http://schemas.openxmlformats.org/presentationml/2006/ole">
            <mc:AlternateContent xmlns:mc="http://schemas.openxmlformats.org/markup-compatibility/2006">
              <mc:Choice xmlns:v="urn:schemas-microsoft-com:vml" Requires="v">
                <p:oleObj spid="_x0000_s48145" name="Worksheet" r:id="rId5" imgW="4410190" imgH="3457643" progId="Excel.Sheet.12">
                  <p:link updateAutomatic="1"/>
                </p:oleObj>
              </mc:Choice>
              <mc:Fallback>
                <p:oleObj name="Worksheet" r:id="rId5" imgW="4410190" imgH="3457643" progId="Excel.Sheet.12">
                  <p:link updateAutomatic="1"/>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599" y="2012950"/>
                        <a:ext cx="4798559" cy="4110264"/>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531916650"/>
              </p:ext>
            </p:extLst>
          </p:nvPr>
        </p:nvGraphicFramePr>
        <p:xfrm>
          <a:off x="4978856" y="2021796"/>
          <a:ext cx="4835576" cy="3791175"/>
        </p:xfrm>
        <a:graphic>
          <a:graphicData uri="http://schemas.openxmlformats.org/presentationml/2006/ole">
            <mc:AlternateContent xmlns:mc="http://schemas.openxmlformats.org/markup-compatibility/2006">
              <mc:Choice xmlns:v="urn:schemas-microsoft-com:vml" Requires="v">
                <p:oleObj spid="_x0000_s48146" name="Worksheet" r:id="rId7" imgW="4410183" imgH="3457480" progId="Excel.Sheet.12">
                  <p:link updateAutomatic="1"/>
                </p:oleObj>
              </mc:Choice>
              <mc:Fallback>
                <p:oleObj name="Worksheet" r:id="rId7" imgW="4410183" imgH="3457480" progId="Excel.Sheet.12">
                  <p:link updateAutomatic="1"/>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8856" y="2021796"/>
                        <a:ext cx="4835576" cy="3791175"/>
                      </a:xfrm>
                      <a:prstGeom prst="rect">
                        <a:avLst/>
                      </a:prstGeom>
                      <a:noFill/>
                      <a:ln>
                        <a:noFill/>
                      </a:ln>
                    </p:spPr>
                  </p:pic>
                </p:oleObj>
              </mc:Fallback>
            </mc:AlternateContent>
          </a:graphicData>
        </a:graphic>
      </p:graphicFrame>
    </p:spTree>
    <p:custDataLst>
      <p:tags r:id="rId2"/>
    </p:custDataLst>
    <p:extLst>
      <p:ext uri="{BB962C8B-B14F-4D97-AF65-F5344CB8AC3E}">
        <p14:creationId xmlns:p14="http://schemas.microsoft.com/office/powerpoint/2010/main" val="1626643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636815" y="448618"/>
            <a:ext cx="9021536" cy="576263"/>
          </a:xfrm>
        </p:spPr>
        <p:txBody>
          <a:bodyPr/>
          <a:lstStyle/>
          <a:p>
            <a:pPr eaLnBrk="1" hangingPunct="1"/>
            <a:r>
              <a:rPr lang="en-US" dirty="0" smtClean="0">
                <a:latin typeface="Arial" pitchFamily="34" charset="0"/>
                <a:cs typeface="Arial" pitchFamily="34" charset="0"/>
              </a:rPr>
              <a:t>Recession Risk: Trade War – No One Wants It, But Risk of Accident is High</a:t>
            </a:r>
          </a:p>
        </p:txBody>
      </p:sp>
      <p:sp>
        <p:nvSpPr>
          <p:cNvPr id="3" name="Slide Number Placeholder 2"/>
          <p:cNvSpPr>
            <a:spLocks noGrp="1"/>
          </p:cNvSpPr>
          <p:nvPr>
            <p:ph type="sldNum" sz="quarter" idx="11"/>
          </p:nvPr>
        </p:nvSpPr>
        <p:spPr/>
        <p:txBody>
          <a:bodyPr/>
          <a:lstStyle/>
          <a:p>
            <a:pPr>
              <a:defRPr/>
            </a:pPr>
            <a:fld id="{B402DDD2-AA6E-44C3-828A-CDF7B2BD6B13}" type="slidenum">
              <a:rPr lang="en-US" smtClean="0">
                <a:latin typeface="Arial" panose="020B0604020202020204" pitchFamily="34" charset="0"/>
                <a:cs typeface="Arial" panose="020B0604020202020204" pitchFamily="34" charset="0"/>
              </a:rPr>
              <a:pPr>
                <a:defRPr/>
              </a:pPr>
              <a:t>27</a:t>
            </a:fld>
            <a:endParaRPr lang="en-US" dirty="0">
              <a:latin typeface="Arial" panose="020B0604020202020204" pitchFamily="34" charset="0"/>
              <a:cs typeface="Arial" panose="020B0604020202020204" pitchFamily="34" charset="0"/>
            </a:endParaRPr>
          </a:p>
        </p:txBody>
      </p:sp>
      <p:sp>
        <p:nvSpPr>
          <p:cNvPr id="7" name="Control 413"/>
          <p:cNvSpPr>
            <a:spLocks noChangeArrowheads="1" noChangeShapeType="1"/>
          </p:cNvSpPr>
          <p:nvPr/>
        </p:nvSpPr>
        <p:spPr bwMode="auto">
          <a:xfrm>
            <a:off x="4162425" y="10158413"/>
            <a:ext cx="3463925" cy="1714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496C60"/>
                  </a:outerShdw>
                </a:effectLst>
              </a14:hiddenEffects>
            </a:ext>
          </a:extLst>
        </p:spPr>
        <p:txBody>
          <a:bodyPr vert="horz" wrap="square" lIns="0" tIns="0" rIns="0" bIns="0" numCol="1" anchor="t" anchorCtr="0" compatLnSpc="1">
            <a:prstTxWarp prst="textNoShape">
              <a:avLst/>
            </a:prstTxWarp>
          </a:bodyPr>
          <a:lstStyle/>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332265409"/>
              </p:ext>
            </p:extLst>
          </p:nvPr>
        </p:nvGraphicFramePr>
        <p:xfrm>
          <a:off x="566623" y="1598804"/>
          <a:ext cx="8925154" cy="5014060"/>
        </p:xfrm>
        <a:graphic>
          <a:graphicData uri="http://schemas.openxmlformats.org/presentationml/2006/ole">
            <mc:AlternateContent xmlns:mc="http://schemas.openxmlformats.org/markup-compatibility/2006">
              <mc:Choice xmlns:v="urn:schemas-microsoft-com:vml" Requires="v">
                <p:oleObj spid="_x0000_s58373" name="Macrobond document" r:id="rId5" imgW="10187242" imgH="5723194" progId="Mbnd.mbnd">
                  <p:embed/>
                </p:oleObj>
              </mc:Choice>
              <mc:Fallback>
                <p:oleObj name="Macrobond document" r:id="rId5" imgW="10187242" imgH="5723194" progId="Mbnd.mbnd">
                  <p:embed/>
                  <p:pic>
                    <p:nvPicPr>
                      <p:cNvPr id="0" name=""/>
                      <p:cNvPicPr/>
                      <p:nvPr/>
                    </p:nvPicPr>
                    <p:blipFill>
                      <a:blip r:embed="rId6"/>
                      <a:stretch>
                        <a:fillRect/>
                      </a:stretch>
                    </p:blipFill>
                    <p:spPr>
                      <a:xfrm>
                        <a:off x="566623" y="1598804"/>
                        <a:ext cx="8925154" cy="501406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541995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636815" y="448618"/>
            <a:ext cx="9021536" cy="576263"/>
          </a:xfrm>
        </p:spPr>
        <p:txBody>
          <a:bodyPr/>
          <a:lstStyle/>
          <a:p>
            <a:pPr eaLnBrk="1" hangingPunct="1"/>
            <a:r>
              <a:rPr lang="en-US" sz="2000" dirty="0" smtClean="0">
                <a:latin typeface="Arial" pitchFamily="34" charset="0"/>
                <a:cs typeface="Arial" pitchFamily="34" charset="0"/>
              </a:rPr>
              <a:t>Recession Risk: Final Word</a:t>
            </a:r>
          </a:p>
        </p:txBody>
      </p:sp>
      <p:sp>
        <p:nvSpPr>
          <p:cNvPr id="3" name="Slide Number Placeholder 2"/>
          <p:cNvSpPr>
            <a:spLocks noGrp="1"/>
          </p:cNvSpPr>
          <p:nvPr>
            <p:ph type="sldNum" sz="quarter" idx="11"/>
          </p:nvPr>
        </p:nvSpPr>
        <p:spPr/>
        <p:txBody>
          <a:bodyPr/>
          <a:lstStyle/>
          <a:p>
            <a:pPr>
              <a:defRPr/>
            </a:pPr>
            <a:fld id="{B402DDD2-AA6E-44C3-828A-CDF7B2BD6B13}" type="slidenum">
              <a:rPr lang="en-US" smtClean="0">
                <a:latin typeface="Arial" panose="020B0604020202020204" pitchFamily="34" charset="0"/>
                <a:cs typeface="Arial" panose="020B0604020202020204" pitchFamily="34" charset="0"/>
              </a:rPr>
              <a:pPr>
                <a:defRPr/>
              </a:pPr>
              <a:t>28</a:t>
            </a:fld>
            <a:endParaRPr lang="en-US" dirty="0">
              <a:latin typeface="Arial" panose="020B0604020202020204" pitchFamily="34" charset="0"/>
              <a:cs typeface="Arial" panose="020B0604020202020204" pitchFamily="34" charset="0"/>
            </a:endParaRPr>
          </a:p>
        </p:txBody>
      </p:sp>
      <p:sp>
        <p:nvSpPr>
          <p:cNvPr id="7" name="Control 413"/>
          <p:cNvSpPr>
            <a:spLocks noChangeArrowheads="1" noChangeShapeType="1"/>
          </p:cNvSpPr>
          <p:nvPr/>
        </p:nvSpPr>
        <p:spPr bwMode="auto">
          <a:xfrm>
            <a:off x="4162425" y="10158413"/>
            <a:ext cx="3463925" cy="1714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496C60"/>
                  </a:outerShdw>
                </a:effectLst>
              </a14:hiddenEffects>
            </a:ext>
          </a:extLst>
        </p:spPr>
        <p:txBody>
          <a:bodyPr vert="horz" wrap="square" lIns="0" tIns="0" rIns="0" bIns="0" numCol="1" anchor="t" anchorCtr="0" compatLnSpc="1">
            <a:prstTxWarp prst="textNoShape">
              <a:avLst/>
            </a:prstTxWarp>
          </a:bodyPr>
          <a:lstStyle/>
          <a:p>
            <a:endParaRPr lang="en-US" dirty="0"/>
          </a:p>
        </p:txBody>
      </p:sp>
      <p:sp>
        <p:nvSpPr>
          <p:cNvPr id="8" name="TextBox 7"/>
          <p:cNvSpPr txBox="1"/>
          <p:nvPr/>
        </p:nvSpPr>
        <p:spPr>
          <a:xfrm>
            <a:off x="1698170" y="2579905"/>
            <a:ext cx="6653893" cy="1600438"/>
          </a:xfrm>
          <a:prstGeom prst="rect">
            <a:avLst/>
          </a:prstGeom>
          <a:noFill/>
        </p:spPr>
        <p:txBody>
          <a:bodyPr wrap="square" rtlCol="0">
            <a:spAutoFit/>
          </a:bodyPr>
          <a:lstStyle/>
          <a:p>
            <a:r>
              <a:rPr lang="en-US" sz="2500" b="1" dirty="0" smtClean="0"/>
              <a:t>People stop buying things, and that is how you turn a slowdown into a recession.</a:t>
            </a:r>
          </a:p>
          <a:p>
            <a:pPr algn="r"/>
            <a:endParaRPr lang="en-US" sz="2400" i="1" dirty="0" smtClean="0"/>
          </a:p>
          <a:p>
            <a:pPr algn="r"/>
            <a:r>
              <a:rPr lang="en-US" sz="2400" i="1" dirty="0" smtClean="0"/>
              <a:t>- Janet Yellen</a:t>
            </a:r>
            <a:endParaRPr lang="en-US" sz="2400" i="1" dirty="0"/>
          </a:p>
        </p:txBody>
      </p:sp>
    </p:spTree>
    <p:custDataLst>
      <p:tags r:id="rId1"/>
    </p:custDataLst>
    <p:extLst>
      <p:ext uri="{BB962C8B-B14F-4D97-AF65-F5344CB8AC3E}">
        <p14:creationId xmlns:p14="http://schemas.microsoft.com/office/powerpoint/2010/main" val="602690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636815" y="448618"/>
            <a:ext cx="9021536" cy="576263"/>
          </a:xfrm>
        </p:spPr>
        <p:txBody>
          <a:bodyPr/>
          <a:lstStyle/>
          <a:p>
            <a:pPr eaLnBrk="1" hangingPunct="1"/>
            <a:r>
              <a:rPr lang="en-US" sz="2000" dirty="0" smtClean="0">
                <a:latin typeface="Arial" pitchFamily="34" charset="0"/>
                <a:cs typeface="Arial" pitchFamily="34" charset="0"/>
              </a:rPr>
              <a:t>Closing Thought: Fiscal Finances Coming to a Head</a:t>
            </a:r>
          </a:p>
        </p:txBody>
      </p:sp>
      <p:sp>
        <p:nvSpPr>
          <p:cNvPr id="3" name="Slide Number Placeholder 2"/>
          <p:cNvSpPr>
            <a:spLocks noGrp="1"/>
          </p:cNvSpPr>
          <p:nvPr>
            <p:ph type="sldNum" sz="quarter" idx="11"/>
          </p:nvPr>
        </p:nvSpPr>
        <p:spPr/>
        <p:txBody>
          <a:bodyPr/>
          <a:lstStyle/>
          <a:p>
            <a:pPr>
              <a:defRPr/>
            </a:pPr>
            <a:fld id="{B402DDD2-AA6E-44C3-828A-CDF7B2BD6B13}" type="slidenum">
              <a:rPr lang="en-US" smtClean="0">
                <a:latin typeface="Arial" panose="020B0604020202020204" pitchFamily="34" charset="0"/>
                <a:cs typeface="Arial" panose="020B0604020202020204" pitchFamily="34" charset="0"/>
              </a:rPr>
              <a:pPr>
                <a:defRPr/>
              </a:pPr>
              <a:t>29</a:t>
            </a:fld>
            <a:endParaRPr lang="en-US" dirty="0">
              <a:latin typeface="Arial" panose="020B0604020202020204" pitchFamily="34" charset="0"/>
              <a:cs typeface="Arial" panose="020B0604020202020204" pitchFamily="34" charset="0"/>
            </a:endParaRPr>
          </a:p>
        </p:txBody>
      </p:sp>
      <p:sp>
        <p:nvSpPr>
          <p:cNvPr id="7" name="Control 413"/>
          <p:cNvSpPr>
            <a:spLocks noChangeArrowheads="1" noChangeShapeType="1"/>
          </p:cNvSpPr>
          <p:nvPr/>
        </p:nvSpPr>
        <p:spPr bwMode="auto">
          <a:xfrm>
            <a:off x="4162425" y="10158413"/>
            <a:ext cx="3463925" cy="1714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496C60"/>
                  </a:outerShdw>
                </a:effectLst>
              </a14:hiddenEffects>
            </a:ext>
          </a:extLst>
        </p:spPr>
        <p:txBody>
          <a:bodyPr vert="horz" wrap="square" lIns="0" tIns="0" rIns="0" bIns="0" numCol="1" anchor="t" anchorCtr="0" compatLnSpc="1">
            <a:prstTxWarp prst="textNoShape">
              <a:avLst/>
            </a:prstTxWarp>
          </a:bodyPr>
          <a:lstStyle/>
          <a:p>
            <a:endParaRPr lang="en-US" dirty="0"/>
          </a:p>
        </p:txBody>
      </p:sp>
      <p:pic>
        <p:nvPicPr>
          <p:cNvPr id="573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266" y="1401292"/>
            <a:ext cx="8701180" cy="546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83726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737879" y="448618"/>
            <a:ext cx="8095179" cy="576263"/>
          </a:xfrm>
        </p:spPr>
        <p:txBody>
          <a:bodyPr/>
          <a:lstStyle/>
          <a:p>
            <a:pPr eaLnBrk="1" hangingPunct="1"/>
            <a:r>
              <a:rPr lang="en-US" sz="2000" dirty="0" smtClean="0">
                <a:latin typeface="Arial" pitchFamily="34" charset="0"/>
                <a:cs typeface="Arial" pitchFamily="34" charset="0"/>
              </a:rPr>
              <a:t>The Thing About Tax Reform</a:t>
            </a:r>
          </a:p>
        </p:txBody>
      </p:sp>
      <p:sp>
        <p:nvSpPr>
          <p:cNvPr id="3" name="Slide Number Placeholder 2"/>
          <p:cNvSpPr>
            <a:spLocks noGrp="1"/>
          </p:cNvSpPr>
          <p:nvPr>
            <p:ph type="sldNum" sz="quarter" idx="11"/>
          </p:nvPr>
        </p:nvSpPr>
        <p:spPr/>
        <p:txBody>
          <a:bodyPr/>
          <a:lstStyle/>
          <a:p>
            <a:pPr>
              <a:defRPr/>
            </a:pPr>
            <a:fld id="{B402DDD2-AA6E-44C3-828A-CDF7B2BD6B13}" type="slidenum">
              <a:rPr lang="en-US" smtClean="0">
                <a:latin typeface="Arial" panose="020B0604020202020204" pitchFamily="34" charset="0"/>
                <a:cs typeface="Arial" panose="020B0604020202020204" pitchFamily="34" charset="0"/>
              </a:rPr>
              <a:pPr>
                <a:defRPr/>
              </a:pPr>
              <a:t>3</a:t>
            </a:fld>
            <a:endParaRPr lang="en-US" dirty="0">
              <a:latin typeface="Arial" panose="020B0604020202020204" pitchFamily="34" charset="0"/>
              <a:cs typeface="Arial" panose="020B0604020202020204" pitchFamily="34" charset="0"/>
            </a:endParaRPr>
          </a:p>
        </p:txBody>
      </p:sp>
      <p:sp>
        <p:nvSpPr>
          <p:cNvPr id="7" name="Control 413"/>
          <p:cNvSpPr>
            <a:spLocks noChangeArrowheads="1" noChangeShapeType="1"/>
          </p:cNvSpPr>
          <p:nvPr/>
        </p:nvSpPr>
        <p:spPr bwMode="auto">
          <a:xfrm>
            <a:off x="4162425" y="10158413"/>
            <a:ext cx="3463925" cy="1714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496C60"/>
                  </a:outerShdw>
                </a:effectLst>
              </a14:hiddenEffects>
            </a:ext>
          </a:extLst>
        </p:spPr>
        <p:txBody>
          <a:bodyPr vert="horz" wrap="square" lIns="0" tIns="0" rIns="0" bIns="0" numCol="1" anchor="t" anchorCtr="0" compatLnSpc="1">
            <a:prstTxWarp prst="textNoShape">
              <a:avLst/>
            </a:prstTxWarp>
          </a:bodyPr>
          <a:lstStyle/>
          <a:p>
            <a:endParaRPr lang="en-US" dirty="0"/>
          </a:p>
        </p:txBody>
      </p:sp>
      <p:pic>
        <p:nvPicPr>
          <p:cNvPr id="542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328" y="1270163"/>
            <a:ext cx="7610311" cy="5638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34270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636815" y="448618"/>
            <a:ext cx="9021536" cy="576263"/>
          </a:xfrm>
        </p:spPr>
        <p:txBody>
          <a:bodyPr/>
          <a:lstStyle/>
          <a:p>
            <a:pPr eaLnBrk="1" hangingPunct="1"/>
            <a:r>
              <a:rPr lang="en-US" sz="2000" dirty="0" smtClean="0">
                <a:latin typeface="Arial" pitchFamily="34" charset="0"/>
                <a:cs typeface="Arial" pitchFamily="34" charset="0"/>
              </a:rPr>
              <a:t>Can Congress Get It Together?</a:t>
            </a:r>
          </a:p>
        </p:txBody>
      </p:sp>
      <p:sp>
        <p:nvSpPr>
          <p:cNvPr id="3" name="Slide Number Placeholder 2"/>
          <p:cNvSpPr>
            <a:spLocks noGrp="1"/>
          </p:cNvSpPr>
          <p:nvPr>
            <p:ph type="sldNum" sz="quarter" idx="11"/>
          </p:nvPr>
        </p:nvSpPr>
        <p:spPr/>
        <p:txBody>
          <a:bodyPr/>
          <a:lstStyle/>
          <a:p>
            <a:pPr>
              <a:defRPr/>
            </a:pPr>
            <a:fld id="{B402DDD2-AA6E-44C3-828A-CDF7B2BD6B13}" type="slidenum">
              <a:rPr lang="en-US" smtClean="0">
                <a:latin typeface="Arial" panose="020B0604020202020204" pitchFamily="34" charset="0"/>
                <a:cs typeface="Arial" panose="020B0604020202020204" pitchFamily="34" charset="0"/>
              </a:rPr>
              <a:pPr>
                <a:defRPr/>
              </a:pPr>
              <a:t>30</a:t>
            </a:fld>
            <a:endParaRPr lang="en-US" dirty="0">
              <a:latin typeface="Arial" panose="020B0604020202020204" pitchFamily="34" charset="0"/>
              <a:cs typeface="Arial" panose="020B0604020202020204" pitchFamily="34" charset="0"/>
            </a:endParaRPr>
          </a:p>
        </p:txBody>
      </p:sp>
      <p:sp>
        <p:nvSpPr>
          <p:cNvPr id="7" name="Control 413"/>
          <p:cNvSpPr>
            <a:spLocks noChangeArrowheads="1" noChangeShapeType="1"/>
          </p:cNvSpPr>
          <p:nvPr/>
        </p:nvSpPr>
        <p:spPr bwMode="auto">
          <a:xfrm>
            <a:off x="4162425" y="10158413"/>
            <a:ext cx="3463925" cy="1714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496C60"/>
                  </a:outerShdw>
                </a:effectLst>
              </a14:hiddenEffects>
            </a:ext>
          </a:extLst>
        </p:spPr>
        <p:txBody>
          <a:bodyPr vert="horz" wrap="square" lIns="0" tIns="0" rIns="0" bIns="0" numCol="1" anchor="t" anchorCtr="0" compatLnSpc="1">
            <a:prstTxWarp prst="textNoShape">
              <a:avLst/>
            </a:prstTxWarp>
          </a:bodyPr>
          <a:lstStyle/>
          <a:p>
            <a:endParaRPr lang="en-US" dirty="0"/>
          </a:p>
        </p:txBody>
      </p:sp>
      <p:pic>
        <p:nvPicPr>
          <p:cNvPr id="5530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636" y="1309545"/>
            <a:ext cx="9149128" cy="5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499759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636815" y="448618"/>
            <a:ext cx="9021536" cy="576263"/>
          </a:xfrm>
        </p:spPr>
        <p:txBody>
          <a:bodyPr/>
          <a:lstStyle/>
          <a:p>
            <a:pPr eaLnBrk="1" hangingPunct="1"/>
            <a:r>
              <a:rPr lang="en-US" sz="2000" dirty="0" smtClean="0">
                <a:latin typeface="Arial" pitchFamily="34" charset="0"/>
                <a:cs typeface="Arial" pitchFamily="34" charset="0"/>
              </a:rPr>
              <a:t>Can Congress Get It Together?</a:t>
            </a:r>
          </a:p>
        </p:txBody>
      </p:sp>
      <p:sp>
        <p:nvSpPr>
          <p:cNvPr id="3" name="Slide Number Placeholder 2"/>
          <p:cNvSpPr>
            <a:spLocks noGrp="1"/>
          </p:cNvSpPr>
          <p:nvPr>
            <p:ph type="sldNum" sz="quarter" idx="11"/>
          </p:nvPr>
        </p:nvSpPr>
        <p:spPr/>
        <p:txBody>
          <a:bodyPr/>
          <a:lstStyle/>
          <a:p>
            <a:pPr>
              <a:defRPr/>
            </a:pPr>
            <a:fld id="{B402DDD2-AA6E-44C3-828A-CDF7B2BD6B13}" type="slidenum">
              <a:rPr lang="en-US" smtClean="0">
                <a:latin typeface="Arial" panose="020B0604020202020204" pitchFamily="34" charset="0"/>
                <a:cs typeface="Arial" panose="020B0604020202020204" pitchFamily="34" charset="0"/>
              </a:rPr>
              <a:pPr>
                <a:defRPr/>
              </a:pPr>
              <a:t>31</a:t>
            </a:fld>
            <a:endParaRPr lang="en-US" dirty="0">
              <a:latin typeface="Arial" panose="020B0604020202020204" pitchFamily="34" charset="0"/>
              <a:cs typeface="Arial" panose="020B0604020202020204" pitchFamily="34" charset="0"/>
            </a:endParaRPr>
          </a:p>
        </p:txBody>
      </p:sp>
      <p:sp>
        <p:nvSpPr>
          <p:cNvPr id="7" name="Control 413"/>
          <p:cNvSpPr>
            <a:spLocks noChangeArrowheads="1" noChangeShapeType="1"/>
          </p:cNvSpPr>
          <p:nvPr/>
        </p:nvSpPr>
        <p:spPr bwMode="auto">
          <a:xfrm>
            <a:off x="4162425" y="10158413"/>
            <a:ext cx="3463925" cy="1714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496C60"/>
                  </a:outerShdw>
                </a:effectLst>
              </a14:hiddenEffects>
            </a:ext>
          </a:extLst>
        </p:spPr>
        <p:txBody>
          <a:bodyPr vert="horz" wrap="square" lIns="0" tIns="0" rIns="0" bIns="0" numCol="1" anchor="t" anchorCtr="0" compatLnSpc="1">
            <a:prstTxWarp prst="textNoShape">
              <a:avLst/>
            </a:prstTxWarp>
          </a:bodyPr>
          <a:lstStyle/>
          <a:p>
            <a:endParaRPr lang="en-US" dirty="0"/>
          </a:p>
        </p:txBody>
      </p:sp>
      <p:pic>
        <p:nvPicPr>
          <p:cNvPr id="563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563" y="1385487"/>
            <a:ext cx="8897686" cy="51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34286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73100" y="466725"/>
            <a:ext cx="5307013" cy="576263"/>
          </a:xfrm>
        </p:spPr>
        <p:txBody>
          <a:bodyPr/>
          <a:lstStyle/>
          <a:p>
            <a:pPr eaLnBrk="1" hangingPunct="1"/>
            <a:r>
              <a:rPr lang="en-GB" dirty="0" smtClean="0">
                <a:latin typeface="Arial" pitchFamily="34" charset="0"/>
                <a:cs typeface="Arial" pitchFamily="34" charset="0"/>
              </a:rPr>
              <a:t>Disclaimer</a:t>
            </a:r>
          </a:p>
        </p:txBody>
      </p:sp>
      <p:sp>
        <p:nvSpPr>
          <p:cNvPr id="25603" name="Rectangle 4"/>
          <p:cNvSpPr>
            <a:spLocks noGrp="1" noChangeArrowheads="1"/>
          </p:cNvSpPr>
          <p:nvPr>
            <p:ph type="body" idx="1"/>
          </p:nvPr>
        </p:nvSpPr>
        <p:spPr>
          <a:xfrm>
            <a:off x="673100" y="1253449"/>
            <a:ext cx="9025704" cy="5630236"/>
          </a:xfrm>
          <a:noFill/>
        </p:spPr>
        <p:txBody>
          <a:bodyPr/>
          <a:lstStyle/>
          <a:p>
            <a:pPr marL="0" indent="0">
              <a:spcBef>
                <a:spcPts val="600"/>
              </a:spcBef>
              <a:buNone/>
            </a:pPr>
            <a:r>
              <a:rPr lang="en-US" sz="580" dirty="0" smtClean="0">
                <a:latin typeface="Arial" panose="020B0604020202020204" pitchFamily="34" charset="0"/>
                <a:cs typeface="Arial" panose="020B0604020202020204" pitchFamily="34" charset="0"/>
              </a:rPr>
              <a:t>This </a:t>
            </a:r>
            <a:r>
              <a:rPr lang="en-US" sz="580" dirty="0">
                <a:latin typeface="Arial" panose="020B0604020202020204" pitchFamily="34" charset="0"/>
                <a:cs typeface="Arial" panose="020B0604020202020204" pitchFamily="34" charset="0"/>
              </a:rPr>
              <a:t>material is for general informational purposes only and is not investment advice nor does it constitute an offer, recommendation or solicitation to buy or sell a particular financial instrument. It does not have regard to the specific investment objectives, financial situation, risk profile or the particular needs of any specific person who may receive this material. No representation is made that the information contained herein is accurate in all material respects, complete or up to date, or that it has been independently verified by TD Securities. Recipients of this analysis or report are to contact the representative in their local jurisdiction with regards to any matters or questions arising from, or in connection with, the analysis or report.</a:t>
            </a:r>
          </a:p>
          <a:p>
            <a:pPr marL="0" indent="0">
              <a:spcBef>
                <a:spcPts val="600"/>
              </a:spcBef>
              <a:buNone/>
            </a:pPr>
            <a:r>
              <a:rPr lang="en-US" sz="580" dirty="0" smtClean="0">
                <a:latin typeface="Arial" panose="020B0604020202020204" pitchFamily="34" charset="0"/>
                <a:cs typeface="Arial" panose="020B0604020202020204" pitchFamily="34" charset="0"/>
              </a:rPr>
              <a:t>Historic </a:t>
            </a:r>
            <a:r>
              <a:rPr lang="en-US" sz="580" dirty="0">
                <a:latin typeface="Arial" panose="020B0604020202020204" pitchFamily="34" charset="0"/>
                <a:cs typeface="Arial" panose="020B0604020202020204" pitchFamily="34" charset="0"/>
              </a:rPr>
              <a:t>information regarding performance is not indicative of future results and investors should understand that statements regarding future prospects may not be realized. All investments entail risk, including potential loss of principal invested. Performance analysis is based on certain assumptions, the results of which may vary significantly depending on the modeling inputs assumed. This material, including all opinions, estimates and other information, constitute TD Securities’ judgment as of the date hereof and is subject to change without notice. The price, value of and income from any of the securities mentioned in this material can fall as well as rise. Any market valuations contained herein are indicative values as of the time and date indicated. Such market valuations are believed to be reliable, but TD Securities does not warrant their completeness or accuracy. Different prices and/or valuations may be available elsewhere and TD Securities suggests that valuations from other sources be obtained for comparison purposes. Any price or valuation constitutes TD Securities’ judgment and is subject to change without notice. Actual quotations could differ subject to market conditions and other factors. </a:t>
            </a:r>
          </a:p>
          <a:p>
            <a:pPr marL="0" indent="0">
              <a:spcBef>
                <a:spcPts val="600"/>
              </a:spcBef>
              <a:buNone/>
            </a:pPr>
            <a:r>
              <a:rPr lang="en-US" sz="580" dirty="0" smtClean="0">
                <a:latin typeface="Arial" panose="020B0604020202020204" pitchFamily="34" charset="0"/>
                <a:cs typeface="Arial" panose="020B0604020202020204" pitchFamily="34" charset="0"/>
              </a:rPr>
              <a:t>TD </a:t>
            </a:r>
            <a:r>
              <a:rPr lang="en-US" sz="580" dirty="0">
                <a:latin typeface="Arial" panose="020B0604020202020204" pitchFamily="34" charset="0"/>
                <a:cs typeface="Arial" panose="020B0604020202020204" pitchFamily="34" charset="0"/>
              </a:rPr>
              <a:t>Securities disclaims any and all liability relating to the information herein, including without limitation any express or implied representations or warranties for, statements contained in, and omissions from, the information. TD Securities is not liable for any errors or omissions in such information or for any loss or damage suffered, directly or indirectly, from the use of this information. TD Securities may have effected or may effect transactions for its own account in the securities described herein. No proposed customer or counterparty relationship is intended or implied between TD Securities and a recipient of this document. </a:t>
            </a:r>
          </a:p>
          <a:p>
            <a:pPr marL="0" indent="0">
              <a:spcBef>
                <a:spcPts val="600"/>
              </a:spcBef>
              <a:buNone/>
            </a:pPr>
            <a:r>
              <a:rPr lang="en-US" sz="580" dirty="0" smtClean="0">
                <a:latin typeface="Arial" panose="020B0604020202020204" pitchFamily="34" charset="0"/>
                <a:cs typeface="Arial" panose="020B0604020202020204" pitchFamily="34" charset="0"/>
              </a:rPr>
              <a:t>TD </a:t>
            </a:r>
            <a:r>
              <a:rPr lang="en-US" sz="580" dirty="0">
                <a:latin typeface="Arial" panose="020B0604020202020204" pitchFamily="34" charset="0"/>
                <a:cs typeface="Arial" panose="020B0604020202020204" pitchFamily="34" charset="0"/>
              </a:rPr>
              <a:t>Securities makes no representation as to any tax, accounting, legal or regulatory issues. Investors should seek their own legal, financial and tax advice regarding the appropriateness of investing in any securities or pursuing any strategies discussed herein. Investors should also carefully consider any risks involved. Any transaction entered into is in reliance only upon the investor’s judgment as to financial, suitability and risk criteria. TD Securities does not hold itself out to be an advisor in these circumstances, nor do any of its representatives have the authority to do so. </a:t>
            </a:r>
          </a:p>
          <a:p>
            <a:pPr marL="0" indent="0">
              <a:spcBef>
                <a:spcPts val="600"/>
              </a:spcBef>
              <a:buNone/>
            </a:pPr>
            <a:r>
              <a:rPr lang="en-US" sz="580" dirty="0" smtClean="0">
                <a:latin typeface="Arial" panose="020B0604020202020204" pitchFamily="34" charset="0"/>
                <a:cs typeface="Arial" panose="020B0604020202020204" pitchFamily="34" charset="0"/>
              </a:rPr>
              <a:t>The </a:t>
            </a:r>
            <a:r>
              <a:rPr lang="en-US" sz="580" dirty="0">
                <a:latin typeface="Arial" panose="020B0604020202020204" pitchFamily="34" charset="0"/>
                <a:cs typeface="Arial" panose="020B0604020202020204" pitchFamily="34" charset="0"/>
              </a:rPr>
              <a:t>information contained herein is not intended for distribution to, or use by, any person in any jurisdiction where such distribution or use would be contrary to applicable law or regulation or which would subject TD Securities to additional licensing or registration requirements. It may not be copied, reproduced, posted, transmitted or redistributed in any without the prior written consent of TD Securities</a:t>
            </a:r>
            <a:r>
              <a:rPr lang="en-US" sz="580" dirty="0" smtClean="0">
                <a:latin typeface="Arial" panose="020B0604020202020204" pitchFamily="34" charset="0"/>
                <a:cs typeface="Arial" panose="020B0604020202020204" pitchFamily="34" charset="0"/>
              </a:rPr>
              <a:t>.</a:t>
            </a:r>
          </a:p>
          <a:p>
            <a:pPr marL="0" indent="0">
              <a:spcBef>
                <a:spcPts val="600"/>
              </a:spcBef>
              <a:buNone/>
            </a:pPr>
            <a:r>
              <a:rPr lang="en-US" sz="580" b="1" dirty="0" smtClean="0">
                <a:latin typeface="Arial" panose="020B0604020202020204" pitchFamily="34" charset="0"/>
                <a:cs typeface="Arial" panose="020B0604020202020204" pitchFamily="34" charset="0"/>
              </a:rPr>
              <a:t>Australia</a:t>
            </a:r>
            <a:r>
              <a:rPr lang="en-US" sz="580" dirty="0">
                <a:latin typeface="Arial" panose="020B0604020202020204" pitchFamily="34" charset="0"/>
                <a:cs typeface="Arial" panose="020B0604020202020204" pitchFamily="34" charset="0"/>
              </a:rPr>
              <a:t>: If you receive this document and you are domiciled in Australia, please note that this report is intended to be issued for general information purposes only and distributed through the Toronto Dominion Australia Limited (“TDAL”). TDAL does not hold itself out to be providing financial advice in these circumstances. TD Securities is a trademark and represents certain investment dealing and advisory activities of Toronto-Dominion Bank and its subsidiaries, including TDAL. The Toronto-Dominion Bank is not an authorized deposit-taking or financial services institution in Australia. TDAL is a holder of an Australian Financial Services License (404698) and is regulated by the Australian Securities and Investments Commission. </a:t>
            </a:r>
          </a:p>
          <a:p>
            <a:pPr marL="0" indent="0">
              <a:spcBef>
                <a:spcPts val="600"/>
              </a:spcBef>
              <a:buNone/>
            </a:pPr>
            <a:r>
              <a:rPr lang="en-US" sz="580" b="1" dirty="0" smtClean="0">
                <a:latin typeface="Arial" panose="020B0604020202020204" pitchFamily="34" charset="0"/>
                <a:cs typeface="Arial" panose="020B0604020202020204" pitchFamily="34" charset="0"/>
              </a:rPr>
              <a:t>New </a:t>
            </a:r>
            <a:r>
              <a:rPr lang="en-US" sz="580" b="1" dirty="0">
                <a:latin typeface="Arial" panose="020B0604020202020204" pitchFamily="34" charset="0"/>
                <a:cs typeface="Arial" panose="020B0604020202020204" pitchFamily="34" charset="0"/>
              </a:rPr>
              <a:t>Zealand:</a:t>
            </a:r>
            <a:r>
              <a:rPr lang="en-US" sz="580" dirty="0">
                <a:latin typeface="Arial" panose="020B0604020202020204" pitchFamily="34" charset="0"/>
                <a:cs typeface="Arial" panose="020B0604020202020204" pitchFamily="34" charset="0"/>
              </a:rPr>
              <a:t>  The Toronto-Dominion Bank is not a “registered bank” in New Zealand under the Reserve Bank Act 1989.</a:t>
            </a:r>
          </a:p>
          <a:p>
            <a:pPr marL="0" indent="0">
              <a:spcBef>
                <a:spcPts val="600"/>
              </a:spcBef>
              <a:buNone/>
            </a:pPr>
            <a:r>
              <a:rPr lang="en-US" sz="580" b="1" dirty="0" smtClean="0">
                <a:latin typeface="Arial" panose="020B0604020202020204" pitchFamily="34" charset="0"/>
                <a:cs typeface="Arial" panose="020B0604020202020204" pitchFamily="34" charset="0"/>
              </a:rPr>
              <a:t>Canada</a:t>
            </a:r>
            <a:r>
              <a:rPr lang="en-US" sz="580" b="1" dirty="0">
                <a:latin typeface="Arial" panose="020B0604020202020204" pitchFamily="34" charset="0"/>
                <a:cs typeface="Arial" panose="020B0604020202020204" pitchFamily="34" charset="0"/>
              </a:rPr>
              <a:t>:  </a:t>
            </a:r>
            <a:r>
              <a:rPr lang="en-US" sz="580" dirty="0">
                <a:latin typeface="Arial" panose="020B0604020202020204" pitchFamily="34" charset="0"/>
                <a:cs typeface="Arial" panose="020B0604020202020204" pitchFamily="34" charset="0"/>
              </a:rPr>
              <a:t>Canadian clients wishing to effect transactions in any security discussed herein should do so through a qualified salesperson of TD Securities or TD Securities Inc. TD Securities Inc. is a member of the Canadian Investor Protection Fund.</a:t>
            </a:r>
          </a:p>
          <a:p>
            <a:pPr marL="0" indent="0">
              <a:spcBef>
                <a:spcPts val="600"/>
              </a:spcBef>
              <a:buNone/>
            </a:pPr>
            <a:r>
              <a:rPr lang="en-US" sz="580" b="1" dirty="0" smtClean="0">
                <a:latin typeface="Arial" panose="020B0604020202020204" pitchFamily="34" charset="0"/>
                <a:cs typeface="Arial" panose="020B0604020202020204" pitchFamily="34" charset="0"/>
              </a:rPr>
              <a:t>China</a:t>
            </a:r>
            <a:r>
              <a:rPr lang="en-US" sz="580" b="1" dirty="0">
                <a:latin typeface="Arial" panose="020B0604020202020204" pitchFamily="34" charset="0"/>
                <a:cs typeface="Arial" panose="020B0604020202020204" pitchFamily="34" charset="0"/>
              </a:rPr>
              <a:t>, India and South Korea: </a:t>
            </a:r>
            <a:r>
              <a:rPr lang="en-US" sz="580" dirty="0">
                <a:latin typeface="Arial" panose="020B0604020202020204" pitchFamily="34" charset="0"/>
                <a:cs typeface="Arial" panose="020B0604020202020204" pitchFamily="34" charset="0"/>
              </a:rPr>
              <a:t>Insofar as the document is received by any persons in the People's Republic of China (“PRC”) (which, for such purposes, does not include Hong Kong, Macau or Taiwan), India and South Korea, it is intended only to be issued to persons who have the relevant qualifications to engage in the investment activity mentioned in this document. The recipient is responsible for obtaining all relevant government regulatory approvals/licenses themselves, and represents and warrants to TD Bank that the recipient's investments in those securities do not violate any law or regulation, including, but not limited to, any relevant foreign exchange regulations and/or overseas investment regulations. The Toronto-Dominion Bank has a representative office in Shanghai, Mumbai and Seoul which should be contacted for any general enquiry related to The Toronto-Dominion Bank or its business. However, neither any of the Toronto-Dominion Bank offshore branches/subsidiaries nor its representative offices are permitted to conduct business within the borders of the PRC, India and South Korea. In locations in Asia where the Bank does not hold licenses to conduct business in financial services, it is not our intention to, and the information contained in this document should not be construed as, conducting any regulated financial activity, including dealing in, or the provision of advice in relation to, any regulated instrument or product. This publication is for general information only, without addressing any particular needs of any individual or entity, and should not be relied upon without obtaining specific advice in the context of specific circumstances.</a:t>
            </a:r>
          </a:p>
          <a:p>
            <a:pPr marL="0" indent="0">
              <a:spcBef>
                <a:spcPts val="600"/>
              </a:spcBef>
              <a:buNone/>
            </a:pPr>
            <a:r>
              <a:rPr lang="en-US" sz="580" b="1" dirty="0" smtClean="0">
                <a:latin typeface="Arial" panose="020B0604020202020204" pitchFamily="34" charset="0"/>
                <a:cs typeface="Arial" panose="020B0604020202020204" pitchFamily="34" charset="0"/>
              </a:rPr>
              <a:t>Hong </a:t>
            </a:r>
            <a:r>
              <a:rPr lang="en-US" sz="580" b="1" dirty="0">
                <a:latin typeface="Arial" panose="020B0604020202020204" pitchFamily="34" charset="0"/>
                <a:cs typeface="Arial" panose="020B0604020202020204" pitchFamily="34" charset="0"/>
              </a:rPr>
              <a:t>Kong:</a:t>
            </a:r>
            <a:r>
              <a:rPr lang="en-US" sz="580" dirty="0">
                <a:latin typeface="Arial" panose="020B0604020202020204" pitchFamily="34" charset="0"/>
                <a:cs typeface="Arial" panose="020B0604020202020204" pitchFamily="34" charset="0"/>
              </a:rPr>
              <a:t>  This document, which is intended to be issued in Hong Kong only to Professional Investors within the meaning of the Securities and Futures Ordinance (the "SFO") and the Securities and Futures (Professional Investor) Rules made under the SFO, has been distributed through The Toronto-Dominion Bank, Hong Kong Branch. The Toronto-Dominion Bank, Hong Kong Branch is regulated by the Hong Kong Monetary Authority. </a:t>
            </a:r>
          </a:p>
          <a:p>
            <a:pPr marL="0" indent="0">
              <a:spcBef>
                <a:spcPts val="600"/>
              </a:spcBef>
              <a:buNone/>
            </a:pPr>
            <a:r>
              <a:rPr lang="en-US" sz="580" b="1" dirty="0" smtClean="0">
                <a:latin typeface="Arial" panose="020B0604020202020204" pitchFamily="34" charset="0"/>
                <a:cs typeface="Arial" panose="020B0604020202020204" pitchFamily="34" charset="0"/>
              </a:rPr>
              <a:t>Japan</a:t>
            </a:r>
            <a:r>
              <a:rPr lang="en-US" sz="580" dirty="0">
                <a:latin typeface="Arial" panose="020B0604020202020204" pitchFamily="34" charset="0"/>
                <a:cs typeface="Arial" panose="020B0604020202020204" pitchFamily="34" charset="0"/>
              </a:rPr>
              <a:t>:  For Japanese residents, please note that TD Securities is not licensed in Japan and this is being provided to qualified financial institutions (“QFI”) only under a relevant exemption to the Financial Instruments and Exchange Law. </a:t>
            </a:r>
          </a:p>
          <a:p>
            <a:pPr marL="0" indent="0">
              <a:spcBef>
                <a:spcPts val="600"/>
              </a:spcBef>
              <a:buNone/>
            </a:pPr>
            <a:r>
              <a:rPr lang="en-US" sz="580" dirty="0" smtClean="0">
                <a:latin typeface="Arial" panose="020B0604020202020204" pitchFamily="34" charset="0"/>
                <a:cs typeface="Arial" panose="020B0604020202020204" pitchFamily="34" charset="0"/>
              </a:rPr>
              <a:t>If </a:t>
            </a:r>
            <a:r>
              <a:rPr lang="en-US" sz="580" dirty="0">
                <a:latin typeface="Arial" panose="020B0604020202020204" pitchFamily="34" charset="0"/>
                <a:cs typeface="Arial" panose="020B0604020202020204" pitchFamily="34" charset="0"/>
              </a:rPr>
              <a:t>you have received this document from TD Securities (Japan) Co., Ltd.,  it is being provided only to institutional investors. TD Securities (Japan) Co., Ltd. is regulated by the Financial Services Agency of Japan and is distributing this document in Japan as a Type 1 Financial Instruments Business Operator registered with the Kanto Local Finance Bureau under registration number, </a:t>
            </a:r>
            <a:r>
              <a:rPr lang="en-US" sz="580" dirty="0" err="1">
                <a:latin typeface="Arial" panose="020B0604020202020204" pitchFamily="34" charset="0"/>
                <a:cs typeface="Arial" panose="020B0604020202020204" pitchFamily="34" charset="0"/>
              </a:rPr>
              <a:t>Kinsho</a:t>
            </a:r>
            <a:r>
              <a:rPr lang="en-US" sz="580" dirty="0">
                <a:latin typeface="Arial" panose="020B0604020202020204" pitchFamily="34" charset="0"/>
                <a:cs typeface="Arial" panose="020B0604020202020204" pitchFamily="34" charset="0"/>
              </a:rPr>
              <a:t> 2992, and a member of Japan Securities Dealers Association.</a:t>
            </a:r>
          </a:p>
          <a:p>
            <a:pPr marL="0" indent="0">
              <a:spcBef>
                <a:spcPts val="600"/>
              </a:spcBef>
              <a:buNone/>
            </a:pPr>
            <a:r>
              <a:rPr lang="en-US" sz="580" b="1" dirty="0" smtClean="0">
                <a:latin typeface="Arial" panose="020B0604020202020204" pitchFamily="34" charset="0"/>
                <a:cs typeface="Arial" panose="020B0604020202020204" pitchFamily="34" charset="0"/>
              </a:rPr>
              <a:t>Singapore</a:t>
            </a:r>
            <a:r>
              <a:rPr lang="en-US" sz="580" dirty="0">
                <a:latin typeface="Arial" panose="020B0604020202020204" pitchFamily="34" charset="0"/>
                <a:cs typeface="Arial" panose="020B0604020202020204" pitchFamily="34" charset="0"/>
              </a:rPr>
              <a:t>: This report is distributed in Singapore by The Toronto-Dominion Bank, Singapore Branch, and recipients in Singapore of this report are to contact The Toronto-Dominion Bank, Singapore Branch in respect of any matters arising from, or in connection with, this report. The Toronto-Dominion Bank, Singapore Branch is regulated by the Monetary Authority of Singapore. Where this report is issued or promulgated in Singapore, it is only intended for distribution to a person who is an accredited investor, expert investor or institutional investor (as defined in the applicable Singapore laws and regulations). </a:t>
            </a:r>
          </a:p>
          <a:p>
            <a:pPr marL="0" indent="0">
              <a:spcBef>
                <a:spcPts val="600"/>
              </a:spcBef>
              <a:buNone/>
            </a:pPr>
            <a:r>
              <a:rPr lang="en-US" sz="580" b="1" dirty="0" smtClean="0">
                <a:latin typeface="Arial" panose="020B0604020202020204" pitchFamily="34" charset="0"/>
                <a:cs typeface="Arial" panose="020B0604020202020204" pitchFamily="34" charset="0"/>
              </a:rPr>
              <a:t>United </a:t>
            </a:r>
            <a:r>
              <a:rPr lang="en-US" sz="580" b="1" dirty="0">
                <a:latin typeface="Arial" panose="020B0604020202020204" pitchFamily="34" charset="0"/>
                <a:cs typeface="Arial" panose="020B0604020202020204" pitchFamily="34" charset="0"/>
              </a:rPr>
              <a:t>Kingdom and Europe</a:t>
            </a:r>
            <a:r>
              <a:rPr lang="en-US" sz="580" dirty="0">
                <a:latin typeface="Arial" panose="020B0604020202020204" pitchFamily="34" charset="0"/>
                <a:cs typeface="Arial" panose="020B0604020202020204" pitchFamily="34" charset="0"/>
              </a:rPr>
              <a:t>:  This document is prepared, issued or approved for issuance in the UK and Europe by TD Securities Limited in respect of investment business as agent and introducer for TD Bank. The Toronto-Dominion Bank is </a:t>
            </a:r>
            <a:r>
              <a:rPr lang="en-US" sz="580" dirty="0" err="1">
                <a:latin typeface="Arial" panose="020B0604020202020204" pitchFamily="34" charset="0"/>
                <a:cs typeface="Arial" panose="020B0604020202020204" pitchFamily="34" charset="0"/>
              </a:rPr>
              <a:t>authorised</a:t>
            </a:r>
            <a:r>
              <a:rPr lang="en-US" sz="580" dirty="0">
                <a:latin typeface="Arial" panose="020B0604020202020204" pitchFamily="34" charset="0"/>
                <a:cs typeface="Arial" panose="020B0604020202020204" pitchFamily="34" charset="0"/>
              </a:rPr>
              <a:t> by the Prudential Regulation Authority and subject to regulation by the Financial Conduct Authority and limited regulation by the Prudential Regulation Authority. TD Securities Limited is </a:t>
            </a:r>
            <a:r>
              <a:rPr lang="en-US" sz="580" dirty="0" err="1">
                <a:latin typeface="Arial" panose="020B0604020202020204" pitchFamily="34" charset="0"/>
                <a:cs typeface="Arial" panose="020B0604020202020204" pitchFamily="34" charset="0"/>
              </a:rPr>
              <a:t>authorised</a:t>
            </a:r>
            <a:r>
              <a:rPr lang="en-US" sz="580" dirty="0">
                <a:latin typeface="Arial" panose="020B0604020202020204" pitchFamily="34" charset="0"/>
                <a:cs typeface="Arial" panose="020B0604020202020204" pitchFamily="34" charset="0"/>
              </a:rPr>
              <a:t> and regulated by the Financial Conduct Authority. Insofar as the document is issued in or to the United Kingdom or Europe, it is intended only to be issued to persons who (</a:t>
            </a:r>
            <a:r>
              <a:rPr lang="en-US" sz="580" dirty="0" err="1">
                <a:latin typeface="Arial" panose="020B0604020202020204" pitchFamily="34" charset="0"/>
                <a:cs typeface="Arial" panose="020B0604020202020204" pitchFamily="34" charset="0"/>
              </a:rPr>
              <a:t>i</a:t>
            </a:r>
            <a:r>
              <a:rPr lang="en-US" sz="580" dirty="0">
                <a:latin typeface="Arial" panose="020B0604020202020204" pitchFamily="34" charset="0"/>
                <a:cs typeface="Arial" panose="020B0604020202020204" pitchFamily="34" charset="0"/>
              </a:rPr>
              <a:t>) are persons falling within Article 19(5) ("Investment professional") of the Financial Services and Markets Act 2000 (Financial Promotion) Order 2005 (as amended, the "Financial Promotion Order"), (ii) are persons falling within Article 49(2)(a) to (d) ("High net worth companies, unincorporated associations, etc.") of the Financial Promotion Order, or (iii) are persons to whom an invitation or inducement to engage in investment activity (within the meaning of section 21 of the Financial Services and Markets Act 2000) in connection with the issue or sale of any securities may otherwise lawfully be communicated or caused to be communicated. European clients wishing to effect transactions in any security discussed herein should do so through a qualified salesperson of TD Securities Limited. Insofar as the information in this report is issued in the U.K. and Europe, it has been issued with the prior approval of TD Securities Limited.</a:t>
            </a:r>
          </a:p>
          <a:p>
            <a:pPr marL="0" indent="0">
              <a:spcBef>
                <a:spcPts val="600"/>
              </a:spcBef>
              <a:buNone/>
            </a:pPr>
            <a:r>
              <a:rPr lang="en-US" sz="580" b="1" dirty="0" smtClean="0">
                <a:latin typeface="Arial" panose="020B0604020202020204" pitchFamily="34" charset="0"/>
                <a:cs typeface="Arial" panose="020B0604020202020204" pitchFamily="34" charset="0"/>
              </a:rPr>
              <a:t>United </a:t>
            </a:r>
            <a:r>
              <a:rPr lang="en-US" sz="580" b="1" dirty="0">
                <a:latin typeface="Arial" panose="020B0604020202020204" pitchFamily="34" charset="0"/>
                <a:cs typeface="Arial" panose="020B0604020202020204" pitchFamily="34" charset="0"/>
              </a:rPr>
              <a:t>States:  </a:t>
            </a:r>
            <a:r>
              <a:rPr lang="en-US" sz="580" dirty="0">
                <a:latin typeface="Arial" panose="020B0604020202020204" pitchFamily="34" charset="0"/>
                <a:cs typeface="Arial" panose="020B0604020202020204" pitchFamily="34" charset="0"/>
              </a:rPr>
              <a:t>U.S. clients wishing to effect transactions in any security discussed herein must do so through a registered representative of TD Securities (USA) LLC. (a) the U.S. firm accepts responsibility for its contents, (b) persons receiving the report should effect transactions in securities discussed in the report through the U.S. firm, and (c) transactions in such securities by recipients of the report are actually effected only through the U.S. firm.</a:t>
            </a:r>
          </a:p>
          <a:p>
            <a:pPr marL="0" indent="0">
              <a:spcBef>
                <a:spcPts val="600"/>
              </a:spcBef>
              <a:buNone/>
            </a:pPr>
            <a:r>
              <a:rPr lang="en-US" sz="580" dirty="0" smtClean="0">
                <a:latin typeface="Arial" panose="020B0604020202020204" pitchFamily="34" charset="0"/>
                <a:cs typeface="Arial" panose="020B0604020202020204" pitchFamily="34" charset="0"/>
              </a:rPr>
              <a:t>If </a:t>
            </a:r>
            <a:r>
              <a:rPr lang="en-US" sz="580" dirty="0">
                <a:latin typeface="Arial" panose="020B0604020202020204" pitchFamily="34" charset="0"/>
                <a:cs typeface="Arial" panose="020B0604020202020204" pitchFamily="34" charset="0"/>
              </a:rPr>
              <a:t>you would like to unsubscribe from our email distribution lists at any time, please contact your TD Securities Sales Contact or email us at </a:t>
            </a:r>
            <a:r>
              <a:rPr lang="en-US" sz="580" u="sng" dirty="0">
                <a:latin typeface="Arial" panose="020B0604020202020204" pitchFamily="34" charset="0"/>
                <a:cs typeface="Arial" panose="020B0604020202020204" pitchFamily="34" charset="0"/>
                <a:hlinkClick r:id="rId4"/>
              </a:rPr>
              <a:t>privacy.EAP@tdsecurities.com</a:t>
            </a:r>
            <a:r>
              <a:rPr lang="en-US" sz="580" dirty="0">
                <a:latin typeface="Arial" panose="020B0604020202020204" pitchFamily="34" charset="0"/>
                <a:cs typeface="Arial" panose="020B0604020202020204" pitchFamily="34" charset="0"/>
              </a:rPr>
              <a:t>. You can access our Privacy Policy here (</a:t>
            </a:r>
            <a:r>
              <a:rPr lang="en-US" sz="580" u="sng" dirty="0">
                <a:latin typeface="Arial" panose="020B0604020202020204" pitchFamily="34" charset="0"/>
                <a:cs typeface="Arial" panose="020B0604020202020204" pitchFamily="34" charset="0"/>
                <a:hlinkClick r:id="rId5"/>
              </a:rPr>
              <a:t>https://www.tdsecurities.com/tds/content/AU_PrivacyPage?language=en_CA&amp;language=en_CA</a:t>
            </a:r>
            <a:r>
              <a:rPr lang="en-US" sz="580" dirty="0">
                <a:latin typeface="Arial" panose="020B0604020202020204" pitchFamily="34" charset="0"/>
                <a:cs typeface="Arial" panose="020B0604020202020204" pitchFamily="34" charset="0"/>
              </a:rPr>
              <a:t>).</a:t>
            </a:r>
          </a:p>
          <a:p>
            <a:pPr marL="0" indent="0">
              <a:spcBef>
                <a:spcPts val="600"/>
              </a:spcBef>
              <a:buNone/>
            </a:pPr>
            <a:r>
              <a:rPr lang="en-US" sz="580" dirty="0" smtClean="0">
                <a:latin typeface="Arial" panose="020B0604020202020204" pitchFamily="34" charset="0"/>
                <a:cs typeface="Arial" panose="020B0604020202020204" pitchFamily="34" charset="0"/>
              </a:rPr>
              <a:t>TD </a:t>
            </a:r>
            <a:r>
              <a:rPr lang="en-US" sz="580" dirty="0">
                <a:latin typeface="Arial" panose="020B0604020202020204" pitchFamily="34" charset="0"/>
                <a:cs typeface="Arial" panose="020B0604020202020204" pitchFamily="34" charset="0"/>
              </a:rPr>
              <a:t>Securities is a trademark of the Toronto Dominion Bank and represents TD Securities Inc., TD Securities (USA) LLC and TD Securities Limited and certain investment and corporate banking activities of TD Bank and its subsidiaries.</a:t>
            </a:r>
          </a:p>
          <a:p>
            <a:pPr marL="0" indent="0">
              <a:spcBef>
                <a:spcPts val="600"/>
              </a:spcBef>
              <a:buNone/>
            </a:pPr>
            <a:r>
              <a:rPr lang="en-US" sz="580" dirty="0" smtClean="0">
                <a:latin typeface="Arial" panose="020B0604020202020204" pitchFamily="34" charset="0"/>
                <a:cs typeface="Arial" panose="020B0604020202020204" pitchFamily="34" charset="0"/>
              </a:rPr>
              <a:t>© </a:t>
            </a:r>
            <a:r>
              <a:rPr lang="en-US" sz="580" dirty="0">
                <a:latin typeface="Arial" panose="020B0604020202020204" pitchFamily="34" charset="0"/>
                <a:cs typeface="Arial" panose="020B0604020202020204" pitchFamily="34" charset="0"/>
              </a:rPr>
              <a:t>Copyright 2018 The Toronto-Dominion Bank. All rights reserved</a:t>
            </a:r>
            <a:r>
              <a:rPr lang="en-US" sz="580" dirty="0" smtClean="0">
                <a:latin typeface="Arial" panose="020B0604020202020204" pitchFamily="34" charset="0"/>
                <a:cs typeface="Arial" panose="020B0604020202020204" pitchFamily="34" charset="0"/>
              </a:rPr>
              <a:t>.</a:t>
            </a:r>
            <a:endParaRPr lang="en-US" sz="58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40780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737879" y="448618"/>
            <a:ext cx="8095179" cy="576263"/>
          </a:xfrm>
        </p:spPr>
        <p:txBody>
          <a:bodyPr/>
          <a:lstStyle/>
          <a:p>
            <a:pPr eaLnBrk="1" hangingPunct="1"/>
            <a:r>
              <a:rPr lang="en-US" sz="2000" dirty="0" smtClean="0">
                <a:latin typeface="Arial" pitchFamily="34" charset="0"/>
                <a:cs typeface="Arial" pitchFamily="34" charset="0"/>
              </a:rPr>
              <a:t>Why You Should Care About Fiscal Exceptionalism</a:t>
            </a:r>
          </a:p>
        </p:txBody>
      </p:sp>
      <p:sp>
        <p:nvSpPr>
          <p:cNvPr id="3" name="Slide Number Placeholder 2"/>
          <p:cNvSpPr>
            <a:spLocks noGrp="1"/>
          </p:cNvSpPr>
          <p:nvPr>
            <p:ph type="sldNum" sz="quarter" idx="11"/>
          </p:nvPr>
        </p:nvSpPr>
        <p:spPr/>
        <p:txBody>
          <a:bodyPr/>
          <a:lstStyle/>
          <a:p>
            <a:pPr>
              <a:defRPr/>
            </a:pPr>
            <a:fld id="{B402DDD2-AA6E-44C3-828A-CDF7B2BD6B13}" type="slidenum">
              <a:rPr lang="en-US" smtClean="0">
                <a:latin typeface="Arial" panose="020B0604020202020204" pitchFamily="34" charset="0"/>
                <a:cs typeface="Arial" panose="020B0604020202020204" pitchFamily="34" charset="0"/>
              </a:rPr>
              <a:pPr>
                <a:defRPr/>
              </a:pPr>
              <a:t>4</a:t>
            </a:fld>
            <a:endParaRPr lang="en-US" dirty="0">
              <a:latin typeface="Arial" panose="020B0604020202020204" pitchFamily="34" charset="0"/>
              <a:cs typeface="Arial" panose="020B0604020202020204" pitchFamily="34" charset="0"/>
            </a:endParaRPr>
          </a:p>
        </p:txBody>
      </p:sp>
      <p:sp>
        <p:nvSpPr>
          <p:cNvPr id="7" name="Control 413"/>
          <p:cNvSpPr>
            <a:spLocks noChangeArrowheads="1" noChangeShapeType="1"/>
          </p:cNvSpPr>
          <p:nvPr/>
        </p:nvSpPr>
        <p:spPr bwMode="auto">
          <a:xfrm>
            <a:off x="4162425" y="10158413"/>
            <a:ext cx="3463925" cy="1714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496C60"/>
                  </a:outerShdw>
                </a:effectLst>
              </a14:hiddenEffects>
            </a:ext>
          </a:extLst>
        </p:spPr>
        <p:txBody>
          <a:bodyPr vert="horz" wrap="square" lIns="0" tIns="0" rIns="0" bIns="0" numCol="1" anchor="t" anchorCtr="0" compatLnSpc="1">
            <a:prstTxWarp prst="textNoShape">
              <a:avLst/>
            </a:prstTxWarp>
          </a:bodyPr>
          <a:lstStyle/>
          <a:p>
            <a:endParaRPr lang="en-US" dirty="0"/>
          </a:p>
        </p:txBody>
      </p:sp>
      <p:graphicFrame>
        <p:nvGraphicFramePr>
          <p:cNvPr id="2" name="Object 1"/>
          <p:cNvGraphicFramePr>
            <a:graphicFrameLocks/>
          </p:cNvGraphicFramePr>
          <p:nvPr>
            <p:extLst>
              <p:ext uri="{D42A27DB-BD31-4B8C-83A1-F6EECF244321}">
                <p14:modId xmlns:p14="http://schemas.microsoft.com/office/powerpoint/2010/main" val="891425679"/>
              </p:ext>
            </p:extLst>
          </p:nvPr>
        </p:nvGraphicFramePr>
        <p:xfrm>
          <a:off x="820332" y="1434981"/>
          <a:ext cx="8247416" cy="5416121"/>
        </p:xfrm>
        <a:graphic>
          <a:graphicData uri="http://schemas.openxmlformats.org/presentationml/2006/ole">
            <mc:AlternateContent xmlns:mc="http://schemas.openxmlformats.org/markup-compatibility/2006">
              <mc:Choice xmlns:v="urn:schemas-microsoft-com:vml" Requires="v">
                <p:oleObj spid="_x0000_s34833" name="Worksheet" r:id="rId5" imgW="4415155" imgH="3465642" progId="Excel.Sheet.12">
                  <p:link updateAutomatic="1"/>
                </p:oleObj>
              </mc:Choice>
              <mc:Fallback>
                <p:oleObj name="Worksheet" r:id="rId5" imgW="4415155" imgH="3465642" progId="Excel.Sheet.12">
                  <p:link updateAutomatic="1"/>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332" y="1434981"/>
                        <a:ext cx="8247416" cy="5416121"/>
                      </a:xfrm>
                      <a:prstGeom prst="rect">
                        <a:avLst/>
                      </a:prstGeom>
                      <a:noFill/>
                      <a:ln>
                        <a:noFill/>
                      </a:ln>
                    </p:spPr>
                  </p:pic>
                </p:oleObj>
              </mc:Fallback>
            </mc:AlternateContent>
          </a:graphicData>
        </a:graphic>
      </p:graphicFrame>
      <p:sp>
        <p:nvSpPr>
          <p:cNvPr id="4" name="Rectangle 3"/>
          <p:cNvSpPr/>
          <p:nvPr/>
        </p:nvSpPr>
        <p:spPr>
          <a:xfrm>
            <a:off x="2326821" y="1567543"/>
            <a:ext cx="5380265" cy="28575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12722" y="1719943"/>
            <a:ext cx="2343150" cy="492578"/>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4024711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737879" y="448618"/>
            <a:ext cx="8095179" cy="576263"/>
          </a:xfrm>
        </p:spPr>
        <p:txBody>
          <a:bodyPr/>
          <a:lstStyle/>
          <a:p>
            <a:pPr eaLnBrk="1" hangingPunct="1"/>
            <a:r>
              <a:rPr lang="en-US" sz="2000" dirty="0" smtClean="0">
                <a:latin typeface="Arial" pitchFamily="34" charset="0"/>
                <a:cs typeface="Arial" pitchFamily="34" charset="0"/>
              </a:rPr>
              <a:t>Fiscal Stimulus in the Face of Strong Growth</a:t>
            </a:r>
          </a:p>
        </p:txBody>
      </p:sp>
      <p:sp>
        <p:nvSpPr>
          <p:cNvPr id="3" name="Slide Number Placeholder 2"/>
          <p:cNvSpPr>
            <a:spLocks noGrp="1"/>
          </p:cNvSpPr>
          <p:nvPr>
            <p:ph type="sldNum" sz="quarter" idx="11"/>
          </p:nvPr>
        </p:nvSpPr>
        <p:spPr/>
        <p:txBody>
          <a:bodyPr/>
          <a:lstStyle/>
          <a:p>
            <a:pPr>
              <a:defRPr/>
            </a:pPr>
            <a:fld id="{B402DDD2-AA6E-44C3-828A-CDF7B2BD6B13}" type="slidenum">
              <a:rPr lang="en-US" smtClean="0">
                <a:latin typeface="Arial" panose="020B0604020202020204" pitchFamily="34" charset="0"/>
                <a:cs typeface="Arial" panose="020B0604020202020204" pitchFamily="34" charset="0"/>
              </a:rPr>
              <a:pPr>
                <a:defRPr/>
              </a:pPr>
              <a:t>5</a:t>
            </a:fld>
            <a:endParaRPr lang="en-US" dirty="0">
              <a:latin typeface="Arial" panose="020B0604020202020204" pitchFamily="34" charset="0"/>
              <a:cs typeface="Arial" panose="020B0604020202020204" pitchFamily="34" charset="0"/>
            </a:endParaRPr>
          </a:p>
        </p:txBody>
      </p:sp>
      <p:sp>
        <p:nvSpPr>
          <p:cNvPr id="7" name="Control 413"/>
          <p:cNvSpPr>
            <a:spLocks noChangeArrowheads="1" noChangeShapeType="1"/>
          </p:cNvSpPr>
          <p:nvPr/>
        </p:nvSpPr>
        <p:spPr bwMode="auto">
          <a:xfrm>
            <a:off x="4162425" y="10158413"/>
            <a:ext cx="3463925" cy="1714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496C60"/>
                  </a:outerShdw>
                </a:effectLst>
              </a14:hiddenEffects>
            </a:ext>
          </a:extLst>
        </p:spPr>
        <p:txBody>
          <a:bodyPr vert="horz" wrap="square" lIns="0" tIns="0" rIns="0" bIns="0" numCol="1" anchor="t" anchorCtr="0" compatLnSpc="1">
            <a:prstTxWarp prst="textNoShape">
              <a:avLst/>
            </a:prstTxWarp>
          </a:bodyPr>
          <a:lstStyle/>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13291905"/>
              </p:ext>
            </p:extLst>
          </p:nvPr>
        </p:nvGraphicFramePr>
        <p:xfrm>
          <a:off x="437017" y="1683404"/>
          <a:ext cx="5285919" cy="4145894"/>
        </p:xfrm>
        <a:graphic>
          <a:graphicData uri="http://schemas.openxmlformats.org/presentationml/2006/ole">
            <mc:AlternateContent xmlns:mc="http://schemas.openxmlformats.org/markup-compatibility/2006">
              <mc:Choice xmlns:v="urn:schemas-microsoft-com:vml" Requires="v">
                <p:oleObj spid="_x0000_s24676" name="Worksheet" r:id="rId5" imgW="4416594" imgH="3464199" progId="Excel.Sheet.12">
                  <p:link updateAutomatic="1"/>
                </p:oleObj>
              </mc:Choice>
              <mc:Fallback>
                <p:oleObj name="Worksheet" r:id="rId5" imgW="4416594" imgH="3464199" progId="Excel.Sheet.12">
                  <p:link updateAutomatic="1"/>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017" y="1683404"/>
                        <a:ext cx="5285919" cy="4145894"/>
                      </a:xfrm>
                      <a:prstGeom prst="rect">
                        <a:avLst/>
                      </a:prstGeom>
                      <a:noFill/>
                      <a:ln>
                        <a:noFill/>
                      </a:ln>
                    </p:spPr>
                  </p:pic>
                </p:oleObj>
              </mc:Fallback>
            </mc:AlternateContent>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589526333"/>
              </p:ext>
            </p:extLst>
          </p:nvPr>
        </p:nvGraphicFramePr>
        <p:xfrm>
          <a:off x="5820909" y="2726873"/>
          <a:ext cx="3974629" cy="1926769"/>
        </p:xfrm>
        <a:graphic>
          <a:graphicData uri="http://schemas.openxmlformats.org/drawingml/2006/table">
            <a:tbl>
              <a:tblPr/>
              <a:tblGrid>
                <a:gridCol w="1215448"/>
                <a:gridCol w="842091"/>
                <a:gridCol w="871167"/>
                <a:gridCol w="1045923"/>
              </a:tblGrid>
              <a:tr h="248190">
                <a:tc gridSpan="4">
                  <a:txBody>
                    <a:bodyPr/>
                    <a:lstStyle/>
                    <a:p>
                      <a:pPr algn="ctr" fontAlgn="ctr"/>
                      <a:r>
                        <a:rPr lang="en-US" sz="1050" b="1" i="0" u="none" strike="noStrike" dirty="0" smtClean="0">
                          <a:solidFill>
                            <a:srgbClr val="FFFFFF"/>
                          </a:solidFill>
                          <a:effectLst/>
                          <a:latin typeface="Arial"/>
                        </a:rPr>
                        <a:t>Coupon and Bill Supply to Rise Sharply in 2019</a:t>
                      </a:r>
                      <a:endParaRPr lang="en-US" sz="1050" b="1" i="0" u="none" strike="noStrike" dirty="0">
                        <a:solidFill>
                          <a:srgbClr val="FFFFFF"/>
                        </a:solidFill>
                        <a:effectLst/>
                        <a:latin typeface="Arial"/>
                      </a:endParaRPr>
                    </a:p>
                  </a:txBody>
                  <a:tcPr marL="0" marR="0" marT="0" marB="0" anchor="ctr">
                    <a:lnL>
                      <a:noFill/>
                    </a:lnL>
                    <a:lnR>
                      <a:noFill/>
                    </a:lnR>
                    <a:lnT>
                      <a:noFill/>
                    </a:lnT>
                    <a:lnB>
                      <a:noFill/>
                    </a:lnB>
                    <a:solidFill>
                      <a:srgbClr val="AED99E"/>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06890">
                <a:tc>
                  <a:txBody>
                    <a:bodyPr/>
                    <a:lstStyle/>
                    <a:p>
                      <a:pPr algn="ctr" fontAlgn="ctr"/>
                      <a:r>
                        <a:rPr lang="en-US" sz="900" b="1" i="0" u="none" strike="noStrike" dirty="0" smtClean="0">
                          <a:solidFill>
                            <a:srgbClr val="1A1A1A"/>
                          </a:solidFill>
                          <a:effectLst/>
                          <a:latin typeface="Arial"/>
                        </a:rPr>
                        <a:t>Year</a:t>
                      </a:r>
                      <a:endParaRPr lang="en-US" sz="900" b="1" i="0" u="none" strike="noStrike" dirty="0">
                        <a:solidFill>
                          <a:srgbClr val="1A1A1A"/>
                        </a:solidFill>
                        <a:effectLst/>
                        <a:latin typeface="Arial"/>
                      </a:endParaRPr>
                    </a:p>
                  </a:txBody>
                  <a:tcPr marL="0" marR="0" marT="0" marB="0" anchor="ctr">
                    <a:lnL>
                      <a:noFill/>
                    </a:lnL>
                    <a:lnR>
                      <a:noFill/>
                    </a:lnR>
                    <a:lnT>
                      <a:noFill/>
                    </a:lnT>
                    <a:lnB w="6350" cap="flat" cmpd="sng" algn="ctr">
                      <a:solidFill>
                        <a:srgbClr val="F2F2F2"/>
                      </a:solidFill>
                      <a:prstDash val="solid"/>
                      <a:round/>
                      <a:headEnd type="none" w="med" len="med"/>
                      <a:tailEnd type="none" w="med" len="med"/>
                    </a:lnB>
                    <a:solidFill>
                      <a:srgbClr val="F2F2F2"/>
                    </a:solidFill>
                  </a:tcPr>
                </a:tc>
                <a:tc>
                  <a:txBody>
                    <a:bodyPr/>
                    <a:lstStyle/>
                    <a:p>
                      <a:pPr algn="ctr" fontAlgn="ctr"/>
                      <a:r>
                        <a:rPr lang="en-US" sz="900" b="1" i="0" u="none" strike="noStrike" dirty="0">
                          <a:solidFill>
                            <a:srgbClr val="1A1A1A"/>
                          </a:solidFill>
                          <a:effectLst/>
                          <a:latin typeface="Arial"/>
                        </a:rPr>
                        <a:t>Deficit</a:t>
                      </a:r>
                    </a:p>
                  </a:txBody>
                  <a:tcPr marL="0" marR="0" marT="0" marB="0" anchor="ctr">
                    <a:lnL>
                      <a:noFill/>
                    </a:lnL>
                    <a:lnR>
                      <a:noFill/>
                    </a:lnR>
                    <a:lnT>
                      <a:noFill/>
                    </a:lnT>
                    <a:lnB w="6350" cap="flat" cmpd="sng" algn="ctr">
                      <a:solidFill>
                        <a:srgbClr val="F2F2F2"/>
                      </a:solidFill>
                      <a:prstDash val="solid"/>
                      <a:round/>
                      <a:headEnd type="none" w="med" len="med"/>
                      <a:tailEnd type="none" w="med" len="med"/>
                    </a:lnB>
                    <a:solidFill>
                      <a:srgbClr val="F2F2F2"/>
                    </a:solidFill>
                  </a:tcPr>
                </a:tc>
                <a:tc>
                  <a:txBody>
                    <a:bodyPr/>
                    <a:lstStyle/>
                    <a:p>
                      <a:pPr algn="ctr" fontAlgn="ctr"/>
                      <a:r>
                        <a:rPr lang="en-US" sz="900" b="1" i="0" u="none" strike="noStrike" dirty="0">
                          <a:solidFill>
                            <a:srgbClr val="1A1A1A"/>
                          </a:solidFill>
                          <a:effectLst/>
                          <a:latin typeface="Arial"/>
                        </a:rPr>
                        <a:t>Fed </a:t>
                      </a:r>
                      <a:r>
                        <a:rPr lang="en-US" sz="900" b="1" i="0" u="none" strike="noStrike" dirty="0" smtClean="0">
                          <a:solidFill>
                            <a:srgbClr val="1A1A1A"/>
                          </a:solidFill>
                          <a:effectLst/>
                          <a:latin typeface="Arial"/>
                        </a:rPr>
                        <a:t>Runoff</a:t>
                      </a:r>
                      <a:endParaRPr lang="en-US" sz="900" b="1" i="0" u="none" strike="noStrike" dirty="0">
                        <a:solidFill>
                          <a:srgbClr val="1A1A1A"/>
                        </a:solidFill>
                        <a:effectLst/>
                        <a:latin typeface="Arial"/>
                      </a:endParaRPr>
                    </a:p>
                  </a:txBody>
                  <a:tcPr marL="0" marR="0" marT="0" marB="0" anchor="ctr">
                    <a:lnL>
                      <a:noFill/>
                    </a:lnL>
                    <a:lnR>
                      <a:noFill/>
                    </a:lnR>
                    <a:lnT>
                      <a:noFill/>
                    </a:lnT>
                    <a:lnB w="6350" cap="flat" cmpd="sng" algn="ctr">
                      <a:solidFill>
                        <a:srgbClr val="F2F2F2"/>
                      </a:solidFill>
                      <a:prstDash val="solid"/>
                      <a:round/>
                      <a:headEnd type="none" w="med" len="med"/>
                      <a:tailEnd type="none" w="med" len="med"/>
                    </a:lnB>
                    <a:solidFill>
                      <a:srgbClr val="F2F2F2"/>
                    </a:solidFill>
                  </a:tcPr>
                </a:tc>
                <a:tc>
                  <a:txBody>
                    <a:bodyPr/>
                    <a:lstStyle/>
                    <a:p>
                      <a:pPr algn="ctr" fontAlgn="ctr"/>
                      <a:r>
                        <a:rPr lang="en-US" sz="900" b="1" i="0" u="none" strike="noStrike" dirty="0" smtClean="0">
                          <a:solidFill>
                            <a:srgbClr val="1A1A1A"/>
                          </a:solidFill>
                          <a:effectLst/>
                          <a:latin typeface="Arial"/>
                        </a:rPr>
                        <a:t>Funding Need</a:t>
                      </a:r>
                      <a:endParaRPr lang="en-US" sz="900" b="1" i="0" u="none" strike="noStrike" dirty="0">
                        <a:solidFill>
                          <a:srgbClr val="1A1A1A"/>
                        </a:solidFill>
                        <a:effectLst/>
                        <a:latin typeface="Arial"/>
                      </a:endParaRPr>
                    </a:p>
                  </a:txBody>
                  <a:tcPr marL="0" marR="0" marT="0" marB="0" anchor="ctr">
                    <a:lnL>
                      <a:noFill/>
                    </a:lnL>
                    <a:lnR>
                      <a:noFill/>
                    </a:lnR>
                    <a:lnT>
                      <a:noFill/>
                    </a:lnT>
                    <a:lnB w="6350" cap="flat" cmpd="sng" algn="ctr">
                      <a:solidFill>
                        <a:srgbClr val="F2F2F2"/>
                      </a:solidFill>
                      <a:prstDash val="solid"/>
                      <a:round/>
                      <a:headEnd type="none" w="med" len="med"/>
                      <a:tailEnd type="none" w="med" len="med"/>
                    </a:lnB>
                    <a:solidFill>
                      <a:srgbClr val="F2F2F2"/>
                    </a:solidFill>
                  </a:tcPr>
                </a:tc>
              </a:tr>
              <a:tr h="252679">
                <a:tc>
                  <a:txBody>
                    <a:bodyPr/>
                    <a:lstStyle/>
                    <a:p>
                      <a:pPr algn="ctr" fontAlgn="ctr"/>
                      <a:r>
                        <a:rPr lang="en-US" sz="900" b="1" i="0" u="none" strike="noStrike" dirty="0">
                          <a:effectLst/>
                          <a:latin typeface="Arial"/>
                        </a:rPr>
                        <a:t>2017</a:t>
                      </a: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ctr" fontAlgn="ctr"/>
                      <a:r>
                        <a:rPr lang="en-US" sz="900" b="0" i="0" u="none" strike="noStrike">
                          <a:effectLst/>
                          <a:latin typeface="Arial"/>
                        </a:rPr>
                        <a:t>665</a:t>
                      </a: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ctr" fontAlgn="ctr"/>
                      <a:r>
                        <a:rPr lang="en-US" sz="900" b="0" i="0" u="none" strike="noStrike">
                          <a:effectLst/>
                          <a:latin typeface="Arial"/>
                        </a:rPr>
                        <a:t>18</a:t>
                      </a: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ctr" fontAlgn="ctr"/>
                      <a:r>
                        <a:rPr lang="en-US" sz="900" b="0" i="0" u="none" strike="noStrike">
                          <a:effectLst/>
                          <a:latin typeface="Arial"/>
                        </a:rPr>
                        <a:t>683</a:t>
                      </a:r>
                    </a:p>
                  </a:txBody>
                  <a:tcPr marL="0" marR="0" marT="0" marB="0" anchor="ctr">
                    <a:lnL w="6350" cap="flat" cmpd="sng" algn="ctr">
                      <a:solidFill>
                        <a:srgbClr val="F2F2F2"/>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r>
              <a:tr h="252679">
                <a:tc>
                  <a:txBody>
                    <a:bodyPr/>
                    <a:lstStyle/>
                    <a:p>
                      <a:pPr algn="ctr" fontAlgn="ctr"/>
                      <a:r>
                        <a:rPr lang="en-US" sz="900" b="1" i="0" u="none" strike="noStrike" dirty="0">
                          <a:effectLst/>
                          <a:latin typeface="Arial"/>
                        </a:rPr>
                        <a:t>2018</a:t>
                      </a: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ctr" fontAlgn="ctr"/>
                      <a:r>
                        <a:rPr lang="en-US" sz="900" b="0" i="0" u="none" strike="noStrike">
                          <a:effectLst/>
                          <a:latin typeface="Arial"/>
                        </a:rPr>
                        <a:t>800</a:t>
                      </a: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ctr" fontAlgn="ctr"/>
                      <a:r>
                        <a:rPr lang="en-US" sz="900" b="0" i="0" u="none" strike="noStrike">
                          <a:effectLst/>
                          <a:latin typeface="Arial"/>
                        </a:rPr>
                        <a:t>175</a:t>
                      </a: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ctr" fontAlgn="ctr"/>
                      <a:r>
                        <a:rPr lang="en-US" sz="900" b="0" i="0" u="none" strike="noStrike">
                          <a:effectLst/>
                          <a:latin typeface="Arial"/>
                        </a:rPr>
                        <a:t>975</a:t>
                      </a:r>
                    </a:p>
                  </a:txBody>
                  <a:tcPr marL="0" marR="0" marT="0" marB="0" anchor="ctr">
                    <a:lnL w="6350" cap="flat" cmpd="sng" algn="ctr">
                      <a:solidFill>
                        <a:srgbClr val="F2F2F2"/>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r>
              <a:tr h="252679">
                <a:tc>
                  <a:txBody>
                    <a:bodyPr/>
                    <a:lstStyle/>
                    <a:p>
                      <a:pPr algn="ctr" fontAlgn="ctr"/>
                      <a:r>
                        <a:rPr lang="en-US" sz="900" b="1" i="0" u="none" strike="noStrike" dirty="0">
                          <a:effectLst/>
                          <a:latin typeface="Arial"/>
                        </a:rPr>
                        <a:t>2019</a:t>
                      </a: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ctr" fontAlgn="ctr"/>
                      <a:r>
                        <a:rPr lang="en-US" sz="900" b="0" i="0" u="none" strike="noStrike">
                          <a:effectLst/>
                          <a:latin typeface="Arial"/>
                        </a:rPr>
                        <a:t>1136</a:t>
                      </a: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ctr" fontAlgn="ctr"/>
                      <a:r>
                        <a:rPr lang="en-US" sz="900" b="0" i="0" u="none" strike="noStrike">
                          <a:effectLst/>
                          <a:latin typeface="Arial"/>
                        </a:rPr>
                        <a:t>284</a:t>
                      </a:r>
                    </a:p>
                  </a:txBody>
                  <a:tcPr marL="0" marR="0" marT="0" marB="0" anchor="ctr">
                    <a:lnL w="6350" cap="flat" cmpd="sng" algn="ctr">
                      <a:solidFill>
                        <a:srgbClr val="F2F2F2"/>
                      </a:solidFill>
                      <a:prstDash val="solid"/>
                      <a:round/>
                      <a:headEnd type="none" w="med" len="med"/>
                      <a:tailEnd type="none" w="med" len="med"/>
                    </a:lnL>
                    <a:lnR w="6350" cap="flat" cmpd="sng" algn="ctr">
                      <a:solidFill>
                        <a:srgbClr val="F2F2F2"/>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ctr" fontAlgn="ctr"/>
                      <a:r>
                        <a:rPr lang="en-US" sz="900" b="0" i="0" u="none" strike="noStrike">
                          <a:effectLst/>
                          <a:latin typeface="Arial"/>
                        </a:rPr>
                        <a:t>1420</a:t>
                      </a:r>
                    </a:p>
                  </a:txBody>
                  <a:tcPr marL="0" marR="0" marT="0" marB="0" anchor="ctr">
                    <a:lnL w="6350" cap="flat" cmpd="sng" algn="ctr">
                      <a:solidFill>
                        <a:srgbClr val="F2F2F2"/>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r>
              <a:tr h="206826">
                <a:tc gridSpan="4">
                  <a:txBody>
                    <a:bodyPr/>
                    <a:lstStyle/>
                    <a:p>
                      <a:pPr algn="l" fontAlgn="ctr"/>
                      <a:r>
                        <a:rPr lang="en-US" sz="900" b="0" i="0" u="none" strike="noStrike" dirty="0">
                          <a:effectLst/>
                          <a:latin typeface="Arial"/>
                        </a:rPr>
                        <a:t>Source: CBO, Bloomberg, Treasury, TD Securities</a:t>
                      </a:r>
                    </a:p>
                  </a:txBody>
                  <a:tcPr marL="0" marR="0" marT="0"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06826">
                <a:tc gridSpan="4">
                  <a:txBody>
                    <a:bodyPr/>
                    <a:lstStyle/>
                    <a:p>
                      <a:pPr algn="l" fontAlgn="ctr"/>
                      <a:r>
                        <a:rPr lang="en-US" sz="900" b="0" i="0" u="none" strike="noStrike" dirty="0">
                          <a:effectLst/>
                          <a:latin typeface="Arial"/>
                        </a:rPr>
                        <a:t>Note: All years in fiscal </a:t>
                      </a:r>
                      <a:r>
                        <a:rPr lang="en-US" sz="900" b="0" i="0" u="none" strike="noStrike" dirty="0" smtClean="0">
                          <a:effectLst/>
                          <a:latin typeface="Arial"/>
                        </a:rPr>
                        <a:t>years.</a:t>
                      </a:r>
                      <a:r>
                        <a:rPr lang="en-US" sz="900" b="0" i="0" u="none" strike="noStrike" baseline="0" dirty="0" smtClean="0">
                          <a:effectLst/>
                          <a:latin typeface="Arial"/>
                        </a:rPr>
                        <a:t> All values in USD billion. </a:t>
                      </a:r>
                      <a:endParaRPr lang="en-US" sz="900" b="0" i="0" u="none" strike="noStrike" dirty="0">
                        <a:effectLst/>
                        <a:latin typeface="Arial"/>
                      </a:endParaRPr>
                    </a:p>
                  </a:txBody>
                  <a:tcPr marL="0" marR="0" marT="0"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ectangle 3"/>
          <p:cNvSpPr/>
          <p:nvPr/>
        </p:nvSpPr>
        <p:spPr>
          <a:xfrm>
            <a:off x="5747657" y="4000500"/>
            <a:ext cx="4065814" cy="236764"/>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2739839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636815" y="448618"/>
            <a:ext cx="9021536" cy="576263"/>
          </a:xfrm>
        </p:spPr>
        <p:txBody>
          <a:bodyPr/>
          <a:lstStyle/>
          <a:p>
            <a:pPr eaLnBrk="1" hangingPunct="1"/>
            <a:r>
              <a:rPr lang="en-US" sz="2000" dirty="0" smtClean="0">
                <a:latin typeface="Arial" pitchFamily="34" charset="0"/>
                <a:cs typeface="Arial" pitchFamily="34" charset="0"/>
              </a:rPr>
              <a:t>Market May Be Losing a Buyer of Last Resort</a:t>
            </a:r>
          </a:p>
        </p:txBody>
      </p:sp>
      <p:sp>
        <p:nvSpPr>
          <p:cNvPr id="3" name="Slide Number Placeholder 2"/>
          <p:cNvSpPr>
            <a:spLocks noGrp="1"/>
          </p:cNvSpPr>
          <p:nvPr>
            <p:ph type="sldNum" sz="quarter" idx="11"/>
          </p:nvPr>
        </p:nvSpPr>
        <p:spPr/>
        <p:txBody>
          <a:bodyPr/>
          <a:lstStyle/>
          <a:p>
            <a:pPr>
              <a:defRPr/>
            </a:pPr>
            <a:fld id="{B402DDD2-AA6E-44C3-828A-CDF7B2BD6B13}" type="slidenum">
              <a:rPr lang="en-US" smtClean="0">
                <a:latin typeface="Arial" panose="020B0604020202020204" pitchFamily="34" charset="0"/>
                <a:cs typeface="Arial" panose="020B0604020202020204" pitchFamily="34" charset="0"/>
              </a:rPr>
              <a:pPr>
                <a:defRPr/>
              </a:pPr>
              <a:t>6</a:t>
            </a:fld>
            <a:endParaRPr lang="en-US" dirty="0">
              <a:latin typeface="Arial" panose="020B0604020202020204" pitchFamily="34" charset="0"/>
              <a:cs typeface="Arial" panose="020B0604020202020204" pitchFamily="34" charset="0"/>
            </a:endParaRPr>
          </a:p>
        </p:txBody>
      </p:sp>
      <p:sp>
        <p:nvSpPr>
          <p:cNvPr id="7" name="Control 413"/>
          <p:cNvSpPr>
            <a:spLocks noChangeArrowheads="1" noChangeShapeType="1"/>
          </p:cNvSpPr>
          <p:nvPr/>
        </p:nvSpPr>
        <p:spPr bwMode="auto">
          <a:xfrm>
            <a:off x="4162425" y="10158413"/>
            <a:ext cx="3463925" cy="1714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496C60"/>
                  </a:outerShdw>
                </a:effectLst>
              </a14:hiddenEffects>
            </a:ext>
          </a:extLst>
        </p:spPr>
        <p:txBody>
          <a:bodyPr vert="horz" wrap="square" lIns="0" tIns="0" rIns="0" bIns="0" numCol="1" anchor="t" anchorCtr="0" compatLnSpc="1">
            <a:prstTxWarp prst="textNoShape">
              <a:avLst/>
            </a:prstTxWarp>
          </a:bodyPr>
          <a:lstStyle/>
          <a:p>
            <a:endParaRPr lang="en-US" dirty="0"/>
          </a:p>
        </p:txBody>
      </p:sp>
      <p:pic>
        <p:nvPicPr>
          <p:cNvPr id="6" name="Picture 2" descr="FILE"/>
          <p:cNvPicPr>
            <a:picLocks noChangeAspect="1" noChangeArrowheads="1"/>
          </p:cNvPicPr>
          <p:nvPr/>
        </p:nvPicPr>
        <p:blipFill>
          <a:blip r:embed="rId4" cstate="print">
            <a:extLst>
              <a:ext uri="{28A0092B-C50C-407E-A947-70E740481C1C}">
                <a14:useLocalDpi xmlns:a14="http://schemas.microsoft.com/office/drawing/2010/main" val="0"/>
              </a:ext>
            </a:extLst>
          </a:blip>
          <a:srcRect l="345" r="345"/>
          <a:stretch>
            <a:fillRect/>
          </a:stretch>
        </p:blipFill>
        <p:spPr bwMode="auto">
          <a:xfrm>
            <a:off x="1630307" y="1389530"/>
            <a:ext cx="6963910" cy="5503577"/>
          </a:xfrm>
          <a:prstGeom prst="rect">
            <a:avLst/>
          </a:prstGeom>
          <a:noFill/>
          <a:ln>
            <a:noFill/>
          </a:ln>
          <a:effectLst/>
          <a:extLst>
            <a:ext uri="{909E8E84-426E-40DD-AFC4-6F175D3DCCD1}">
              <a14:hiddenFill xmlns:a14="http://schemas.microsoft.com/office/drawing/2010/main">
                <a:solidFill>
                  <a:srgbClr val="D7F0D7"/>
                </a:solidFill>
              </a14:hiddenFill>
            </a:ext>
            <a:ext uri="{91240B29-F687-4F45-9708-019B960494DF}">
              <a14:hiddenLine xmlns:a14="http://schemas.microsoft.com/office/drawing/2010/main" w="9525" algn="in">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496C60"/>
                  </a:outerShdw>
                </a:effectLst>
              </a14:hiddenEffects>
            </a:ext>
          </a:extLst>
        </p:spPr>
      </p:pic>
    </p:spTree>
    <p:custDataLst>
      <p:tags r:id="rId1"/>
    </p:custDataLst>
    <p:extLst>
      <p:ext uri="{BB962C8B-B14F-4D97-AF65-F5344CB8AC3E}">
        <p14:creationId xmlns:p14="http://schemas.microsoft.com/office/powerpoint/2010/main" val="1857010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500" y="1308092"/>
            <a:ext cx="8407400" cy="561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Rectangle 2"/>
          <p:cNvSpPr>
            <a:spLocks noGrp="1" noChangeArrowheads="1"/>
          </p:cNvSpPr>
          <p:nvPr>
            <p:ph type="title" idx="4294967295"/>
          </p:nvPr>
        </p:nvSpPr>
        <p:spPr>
          <a:xfrm>
            <a:off x="737879" y="448618"/>
            <a:ext cx="8095179" cy="576263"/>
          </a:xfrm>
        </p:spPr>
        <p:txBody>
          <a:bodyPr/>
          <a:lstStyle/>
          <a:p>
            <a:pPr eaLnBrk="1" hangingPunct="1"/>
            <a:r>
              <a:rPr lang="en-US" sz="2000" dirty="0" smtClean="0">
                <a:latin typeface="Arial" pitchFamily="34" charset="0"/>
                <a:cs typeface="Arial" pitchFamily="34" charset="0"/>
              </a:rPr>
              <a:t>US Growth Projections: One of These is Not Like the Others</a:t>
            </a:r>
          </a:p>
        </p:txBody>
      </p:sp>
      <p:sp>
        <p:nvSpPr>
          <p:cNvPr id="3" name="Slide Number Placeholder 2"/>
          <p:cNvSpPr>
            <a:spLocks noGrp="1"/>
          </p:cNvSpPr>
          <p:nvPr>
            <p:ph type="sldNum" sz="quarter" idx="11"/>
          </p:nvPr>
        </p:nvSpPr>
        <p:spPr/>
        <p:txBody>
          <a:bodyPr/>
          <a:lstStyle/>
          <a:p>
            <a:pPr>
              <a:defRPr/>
            </a:pPr>
            <a:fld id="{B402DDD2-AA6E-44C3-828A-CDF7B2BD6B13}" type="slidenum">
              <a:rPr lang="en-US" smtClean="0">
                <a:latin typeface="Arial" panose="020B0604020202020204" pitchFamily="34" charset="0"/>
                <a:cs typeface="Arial" panose="020B0604020202020204" pitchFamily="34" charset="0"/>
              </a:rPr>
              <a:pPr>
                <a:defRPr/>
              </a:pPr>
              <a:t>7</a:t>
            </a:fld>
            <a:endParaRPr lang="en-US" dirty="0">
              <a:latin typeface="Arial" panose="020B0604020202020204" pitchFamily="34" charset="0"/>
              <a:cs typeface="Arial" panose="020B0604020202020204" pitchFamily="34" charset="0"/>
            </a:endParaRPr>
          </a:p>
        </p:txBody>
      </p:sp>
      <p:sp>
        <p:nvSpPr>
          <p:cNvPr id="7" name="Control 413"/>
          <p:cNvSpPr>
            <a:spLocks noChangeArrowheads="1" noChangeShapeType="1"/>
          </p:cNvSpPr>
          <p:nvPr/>
        </p:nvSpPr>
        <p:spPr bwMode="auto">
          <a:xfrm>
            <a:off x="4162425" y="10158413"/>
            <a:ext cx="3463925" cy="1714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496C60"/>
                  </a:outerShdw>
                </a:effectLst>
              </a14:hiddenEffects>
            </a:ext>
          </a:extLst>
        </p:spPr>
        <p:txBody>
          <a:bodyPr vert="horz" wrap="square" lIns="0" tIns="0" rIns="0" bIns="0" numCol="1" anchor="t" anchorCtr="0" compatLnSpc="1">
            <a:prstTxWarp prst="textNoShape">
              <a:avLst/>
            </a:prstTxWarp>
          </a:bodyPr>
          <a:lstStyle/>
          <a:p>
            <a:endParaRPr lang="en-US" dirty="0"/>
          </a:p>
        </p:txBody>
      </p:sp>
      <p:cxnSp>
        <p:nvCxnSpPr>
          <p:cNvPr id="14" name="Straight Arrow Connector 13"/>
          <p:cNvCxnSpPr/>
          <p:nvPr/>
        </p:nvCxnSpPr>
        <p:spPr>
          <a:xfrm>
            <a:off x="4634593" y="2824843"/>
            <a:ext cx="0" cy="38416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382986" y="2315935"/>
            <a:ext cx="0" cy="38416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917872" y="3361410"/>
            <a:ext cx="0" cy="38416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7645400" y="3387486"/>
            <a:ext cx="0" cy="38416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0293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737879" y="448618"/>
            <a:ext cx="8095179" cy="576263"/>
          </a:xfrm>
        </p:spPr>
        <p:txBody>
          <a:bodyPr/>
          <a:lstStyle/>
          <a:p>
            <a:pPr eaLnBrk="1" hangingPunct="1"/>
            <a:r>
              <a:rPr lang="en-US" sz="2000" dirty="0" smtClean="0">
                <a:latin typeface="Arial" pitchFamily="34" charset="0"/>
                <a:cs typeface="Arial" pitchFamily="34" charset="0"/>
              </a:rPr>
              <a:t>Not All Spending is Treated Equally</a:t>
            </a:r>
          </a:p>
        </p:txBody>
      </p:sp>
      <p:sp>
        <p:nvSpPr>
          <p:cNvPr id="3" name="Slide Number Placeholder 2"/>
          <p:cNvSpPr>
            <a:spLocks noGrp="1"/>
          </p:cNvSpPr>
          <p:nvPr>
            <p:ph type="sldNum" sz="quarter" idx="11"/>
          </p:nvPr>
        </p:nvSpPr>
        <p:spPr/>
        <p:txBody>
          <a:bodyPr/>
          <a:lstStyle/>
          <a:p>
            <a:pPr>
              <a:defRPr/>
            </a:pPr>
            <a:fld id="{B402DDD2-AA6E-44C3-828A-CDF7B2BD6B13}" type="slidenum">
              <a:rPr lang="en-US" smtClean="0">
                <a:latin typeface="Arial" panose="020B0604020202020204" pitchFamily="34" charset="0"/>
                <a:cs typeface="Arial" panose="020B0604020202020204" pitchFamily="34" charset="0"/>
              </a:rPr>
              <a:pPr>
                <a:defRPr/>
              </a:pPr>
              <a:t>8</a:t>
            </a:fld>
            <a:endParaRPr lang="en-US" dirty="0">
              <a:latin typeface="Arial" panose="020B0604020202020204" pitchFamily="34" charset="0"/>
              <a:cs typeface="Arial" panose="020B0604020202020204" pitchFamily="34" charset="0"/>
            </a:endParaRPr>
          </a:p>
        </p:txBody>
      </p:sp>
      <p:sp>
        <p:nvSpPr>
          <p:cNvPr id="7" name="Control 413"/>
          <p:cNvSpPr>
            <a:spLocks noChangeArrowheads="1" noChangeShapeType="1"/>
          </p:cNvSpPr>
          <p:nvPr/>
        </p:nvSpPr>
        <p:spPr bwMode="auto">
          <a:xfrm>
            <a:off x="4162425" y="10158413"/>
            <a:ext cx="3463925" cy="1714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496C60"/>
                  </a:outerShdw>
                </a:effectLst>
              </a14:hiddenEffects>
            </a:ext>
          </a:extLst>
        </p:spPr>
        <p:txBody>
          <a:bodyPr vert="horz" wrap="square" lIns="0" tIns="0" rIns="0" bIns="0" numCol="1" anchor="t" anchorCtr="0" compatLnSpc="1">
            <a:prstTxWarp prst="textNoShape">
              <a:avLst/>
            </a:prstTxWarp>
          </a:bodyPr>
          <a:lstStyle/>
          <a:p>
            <a:endParaRPr lang="en-US" dirty="0"/>
          </a:p>
        </p:txBody>
      </p:sp>
      <p:pic>
        <p:nvPicPr>
          <p:cNvPr id="440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855" y="1439655"/>
            <a:ext cx="8909019" cy="5038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4419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571500" y="448618"/>
            <a:ext cx="9307285" cy="576263"/>
          </a:xfrm>
        </p:spPr>
        <p:txBody>
          <a:bodyPr/>
          <a:lstStyle/>
          <a:p>
            <a:pPr eaLnBrk="1" hangingPunct="1"/>
            <a:r>
              <a:rPr lang="en-US" sz="1900" dirty="0" smtClean="0">
                <a:latin typeface="Arial" pitchFamily="34" charset="0"/>
                <a:cs typeface="Arial" pitchFamily="34" charset="0"/>
              </a:rPr>
              <a:t>2005 Bush "Tax Holiday" Triggered Share Buybacks. This Time Is No Different</a:t>
            </a:r>
          </a:p>
        </p:txBody>
      </p:sp>
      <p:sp>
        <p:nvSpPr>
          <p:cNvPr id="3" name="Slide Number Placeholder 2"/>
          <p:cNvSpPr>
            <a:spLocks noGrp="1"/>
          </p:cNvSpPr>
          <p:nvPr>
            <p:ph type="sldNum" sz="quarter" idx="11"/>
          </p:nvPr>
        </p:nvSpPr>
        <p:spPr/>
        <p:txBody>
          <a:bodyPr/>
          <a:lstStyle/>
          <a:p>
            <a:pPr>
              <a:defRPr/>
            </a:pPr>
            <a:fld id="{B402DDD2-AA6E-44C3-828A-CDF7B2BD6B13}" type="slidenum">
              <a:rPr lang="en-US" smtClean="0">
                <a:latin typeface="Arial" panose="020B0604020202020204" pitchFamily="34" charset="0"/>
                <a:cs typeface="Arial" panose="020B0604020202020204" pitchFamily="34" charset="0"/>
              </a:rPr>
              <a:pPr>
                <a:defRPr/>
              </a:pPr>
              <a:t>9</a:t>
            </a:fld>
            <a:endParaRPr lang="en-US" dirty="0">
              <a:latin typeface="Arial" panose="020B0604020202020204" pitchFamily="34" charset="0"/>
              <a:cs typeface="Arial" panose="020B0604020202020204" pitchFamily="34" charset="0"/>
            </a:endParaRPr>
          </a:p>
        </p:txBody>
      </p:sp>
      <p:sp>
        <p:nvSpPr>
          <p:cNvPr id="7" name="Control 413"/>
          <p:cNvSpPr>
            <a:spLocks noChangeArrowheads="1" noChangeShapeType="1"/>
          </p:cNvSpPr>
          <p:nvPr/>
        </p:nvSpPr>
        <p:spPr bwMode="auto">
          <a:xfrm>
            <a:off x="4162425" y="10158413"/>
            <a:ext cx="3463925" cy="1714500"/>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496C60"/>
                  </a:outerShdw>
                </a:effectLst>
              </a14:hiddenEffects>
            </a:ext>
          </a:extLst>
        </p:spPr>
        <p:txBody>
          <a:bodyPr vert="horz" wrap="square" lIns="0" tIns="0" rIns="0" bIns="0" numCol="1" anchor="t" anchorCtr="0" compatLnSpc="1">
            <a:prstTxWarp prst="textNoShape">
              <a:avLst/>
            </a:prstTxWarp>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819260434"/>
              </p:ext>
            </p:extLst>
          </p:nvPr>
        </p:nvGraphicFramePr>
        <p:xfrm>
          <a:off x="868135" y="1591582"/>
          <a:ext cx="4760913" cy="4768850"/>
        </p:xfrm>
        <a:graphic>
          <a:graphicData uri="http://schemas.openxmlformats.org/presentationml/2006/ole">
            <mc:AlternateContent xmlns:mc="http://schemas.openxmlformats.org/markup-compatibility/2006">
              <mc:Choice xmlns:v="urn:schemas-microsoft-com:vml" Requires="v">
                <p:oleObj spid="_x0000_s39951" name="Macrobond document" r:id="rId5" imgW="4760595" imgH="4769628" progId="Mbnd.mbnd">
                  <p:embed/>
                </p:oleObj>
              </mc:Choice>
              <mc:Fallback>
                <p:oleObj name="Macrobond document" r:id="rId5" imgW="4760595" imgH="4769628" progId="Mbnd.mbnd">
                  <p:embed/>
                  <p:pic>
                    <p:nvPicPr>
                      <p:cNvPr id="0" name=""/>
                      <p:cNvPicPr/>
                      <p:nvPr/>
                    </p:nvPicPr>
                    <p:blipFill>
                      <a:blip r:embed="rId6"/>
                      <a:stretch>
                        <a:fillRect/>
                      </a:stretch>
                    </p:blipFill>
                    <p:spPr>
                      <a:xfrm>
                        <a:off x="868135" y="1591582"/>
                        <a:ext cx="4760913" cy="4768850"/>
                      </a:xfrm>
                      <a:prstGeom prst="rect">
                        <a:avLst/>
                      </a:prstGeom>
                    </p:spPr>
                  </p:pic>
                </p:oleObj>
              </mc:Fallback>
            </mc:AlternateContent>
          </a:graphicData>
        </a:graphic>
      </p:graphicFrame>
      <p:pic>
        <p:nvPicPr>
          <p:cNvPr id="399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8697" y="1501711"/>
            <a:ext cx="2751078" cy="4589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2"/>
    </p:custDataLst>
    <p:extLst>
      <p:ext uri="{BB962C8B-B14F-4D97-AF65-F5344CB8AC3E}">
        <p14:creationId xmlns:p14="http://schemas.microsoft.com/office/powerpoint/2010/main" val="389529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ITCH_CONNECT" val="TdLetter"/>
  <p:tag name="TD_COMPANY" val="TD Securities"/>
</p:tagLst>
</file>

<file path=ppt/tags/tag10.xml><?xml version="1.0" encoding="utf-8"?>
<p:tagLst xmlns:a="http://schemas.openxmlformats.org/drawingml/2006/main" xmlns:r="http://schemas.openxmlformats.org/officeDocument/2006/relationships" xmlns:p="http://schemas.openxmlformats.org/presentationml/2006/main">
  <p:tag name="SLIDE_TYPE" val="content"/>
</p:tagLst>
</file>

<file path=ppt/tags/tag11.xml><?xml version="1.0" encoding="utf-8"?>
<p:tagLst xmlns:a="http://schemas.openxmlformats.org/drawingml/2006/main" xmlns:r="http://schemas.openxmlformats.org/officeDocument/2006/relationships" xmlns:p="http://schemas.openxmlformats.org/presentationml/2006/main">
  <p:tag name="SLIDE_TYPE" val="content"/>
</p:tagLst>
</file>

<file path=ppt/tags/tag12.xml><?xml version="1.0" encoding="utf-8"?>
<p:tagLst xmlns:a="http://schemas.openxmlformats.org/drawingml/2006/main" xmlns:r="http://schemas.openxmlformats.org/officeDocument/2006/relationships" xmlns:p="http://schemas.openxmlformats.org/presentationml/2006/main">
  <p:tag name="SLIDE_TYPE" val="content"/>
</p:tagLst>
</file>

<file path=ppt/tags/tag13.xml><?xml version="1.0" encoding="utf-8"?>
<p:tagLst xmlns:a="http://schemas.openxmlformats.org/drawingml/2006/main" xmlns:r="http://schemas.openxmlformats.org/officeDocument/2006/relationships" xmlns:p="http://schemas.openxmlformats.org/presentationml/2006/main">
  <p:tag name="SLIDE_TYPE" val="content"/>
</p:tagLst>
</file>

<file path=ppt/tags/tag14.xml><?xml version="1.0" encoding="utf-8"?>
<p:tagLst xmlns:a="http://schemas.openxmlformats.org/drawingml/2006/main" xmlns:r="http://schemas.openxmlformats.org/officeDocument/2006/relationships" xmlns:p="http://schemas.openxmlformats.org/presentationml/2006/main">
  <p:tag name="SLIDE_TYPE" val="content"/>
</p:tagLst>
</file>

<file path=ppt/tags/tag15.xml><?xml version="1.0" encoding="utf-8"?>
<p:tagLst xmlns:a="http://schemas.openxmlformats.org/drawingml/2006/main" xmlns:r="http://schemas.openxmlformats.org/officeDocument/2006/relationships" xmlns:p="http://schemas.openxmlformats.org/presentationml/2006/main">
  <p:tag name="SLIDE_TYPE" val="content"/>
</p:tagLst>
</file>

<file path=ppt/tags/tag16.xml><?xml version="1.0" encoding="utf-8"?>
<p:tagLst xmlns:a="http://schemas.openxmlformats.org/drawingml/2006/main" xmlns:r="http://schemas.openxmlformats.org/officeDocument/2006/relationships" xmlns:p="http://schemas.openxmlformats.org/presentationml/2006/main">
  <p:tag name="SLIDE_TYPE" val="content"/>
</p:tagLst>
</file>

<file path=ppt/tags/tag17.xml><?xml version="1.0" encoding="utf-8"?>
<p:tagLst xmlns:a="http://schemas.openxmlformats.org/drawingml/2006/main" xmlns:r="http://schemas.openxmlformats.org/officeDocument/2006/relationships" xmlns:p="http://schemas.openxmlformats.org/presentationml/2006/main">
  <p:tag name="SLIDE_TYPE" val="content"/>
</p:tagLst>
</file>

<file path=ppt/tags/tag18.xml><?xml version="1.0" encoding="utf-8"?>
<p:tagLst xmlns:a="http://schemas.openxmlformats.org/drawingml/2006/main" xmlns:r="http://schemas.openxmlformats.org/officeDocument/2006/relationships" xmlns:p="http://schemas.openxmlformats.org/presentationml/2006/main">
  <p:tag name="SLIDE_TYPE" val="content"/>
</p:tagLst>
</file>

<file path=ppt/tags/tag19.xml><?xml version="1.0" encoding="utf-8"?>
<p:tagLst xmlns:a="http://schemas.openxmlformats.org/drawingml/2006/main" xmlns:r="http://schemas.openxmlformats.org/officeDocument/2006/relationships" xmlns:p="http://schemas.openxmlformats.org/presentationml/2006/main">
  <p:tag name="SLIDE_TYPE" val="content"/>
</p:tagLst>
</file>

<file path=ppt/tags/tag2.xml><?xml version="1.0" encoding="utf-8"?>
<p:tagLst xmlns:a="http://schemas.openxmlformats.org/drawingml/2006/main" xmlns:r="http://schemas.openxmlformats.org/officeDocument/2006/relationships" xmlns:p="http://schemas.openxmlformats.org/presentationml/2006/main">
  <p:tag name="SLIDE_TYPE" val="title"/>
</p:tagLst>
</file>

<file path=ppt/tags/tag20.xml><?xml version="1.0" encoding="utf-8"?>
<p:tagLst xmlns:a="http://schemas.openxmlformats.org/drawingml/2006/main" xmlns:r="http://schemas.openxmlformats.org/officeDocument/2006/relationships" xmlns:p="http://schemas.openxmlformats.org/presentationml/2006/main">
  <p:tag name="SLIDE_TYPE" val="content"/>
</p:tagLst>
</file>

<file path=ppt/tags/tag21.xml><?xml version="1.0" encoding="utf-8"?>
<p:tagLst xmlns:a="http://schemas.openxmlformats.org/drawingml/2006/main" xmlns:r="http://schemas.openxmlformats.org/officeDocument/2006/relationships" xmlns:p="http://schemas.openxmlformats.org/presentationml/2006/main">
  <p:tag name="SLIDE_TYPE" val="content"/>
</p:tagLst>
</file>

<file path=ppt/tags/tag22.xml><?xml version="1.0" encoding="utf-8"?>
<p:tagLst xmlns:a="http://schemas.openxmlformats.org/drawingml/2006/main" xmlns:r="http://schemas.openxmlformats.org/officeDocument/2006/relationships" xmlns:p="http://schemas.openxmlformats.org/presentationml/2006/main">
  <p:tag name="SLIDE_TYPE" val="content"/>
</p:tagLst>
</file>

<file path=ppt/tags/tag23.xml><?xml version="1.0" encoding="utf-8"?>
<p:tagLst xmlns:a="http://schemas.openxmlformats.org/drawingml/2006/main" xmlns:r="http://schemas.openxmlformats.org/officeDocument/2006/relationships" xmlns:p="http://schemas.openxmlformats.org/presentationml/2006/main">
  <p:tag name="SLIDE_TYPE" val="content"/>
</p:tagLst>
</file>

<file path=ppt/tags/tag24.xml><?xml version="1.0" encoding="utf-8"?>
<p:tagLst xmlns:a="http://schemas.openxmlformats.org/drawingml/2006/main" xmlns:r="http://schemas.openxmlformats.org/officeDocument/2006/relationships" xmlns:p="http://schemas.openxmlformats.org/presentationml/2006/main">
  <p:tag name="SLIDE_TYPE" val="content"/>
</p:tagLst>
</file>

<file path=ppt/tags/tag25.xml><?xml version="1.0" encoding="utf-8"?>
<p:tagLst xmlns:a="http://schemas.openxmlformats.org/drawingml/2006/main" xmlns:r="http://schemas.openxmlformats.org/officeDocument/2006/relationships" xmlns:p="http://schemas.openxmlformats.org/presentationml/2006/main">
  <p:tag name="SLIDE_TYPE" val="content"/>
</p:tagLst>
</file>

<file path=ppt/tags/tag26.xml><?xml version="1.0" encoding="utf-8"?>
<p:tagLst xmlns:a="http://schemas.openxmlformats.org/drawingml/2006/main" xmlns:r="http://schemas.openxmlformats.org/officeDocument/2006/relationships" xmlns:p="http://schemas.openxmlformats.org/presentationml/2006/main">
  <p:tag name="SLIDE_TYPE" val="content"/>
</p:tagLst>
</file>

<file path=ppt/tags/tag27.xml><?xml version="1.0" encoding="utf-8"?>
<p:tagLst xmlns:a="http://schemas.openxmlformats.org/drawingml/2006/main" xmlns:r="http://schemas.openxmlformats.org/officeDocument/2006/relationships" xmlns:p="http://schemas.openxmlformats.org/presentationml/2006/main">
  <p:tag name="SLIDE_TYPE" val="content"/>
</p:tagLst>
</file>

<file path=ppt/tags/tag28.xml><?xml version="1.0" encoding="utf-8"?>
<p:tagLst xmlns:a="http://schemas.openxmlformats.org/drawingml/2006/main" xmlns:r="http://schemas.openxmlformats.org/officeDocument/2006/relationships" xmlns:p="http://schemas.openxmlformats.org/presentationml/2006/main">
  <p:tag name="SLIDE_TYPE" val="content"/>
</p:tagLst>
</file>

<file path=ppt/tags/tag29.xml><?xml version="1.0" encoding="utf-8"?>
<p:tagLst xmlns:a="http://schemas.openxmlformats.org/drawingml/2006/main" xmlns:r="http://schemas.openxmlformats.org/officeDocument/2006/relationships" xmlns:p="http://schemas.openxmlformats.org/presentationml/2006/main">
  <p:tag name="SLIDE_TYPE" val="content"/>
</p:tagLst>
</file>

<file path=ppt/tags/tag3.xml><?xml version="1.0" encoding="utf-8"?>
<p:tagLst xmlns:a="http://schemas.openxmlformats.org/drawingml/2006/main" xmlns:r="http://schemas.openxmlformats.org/officeDocument/2006/relationships" xmlns:p="http://schemas.openxmlformats.org/presentationml/2006/main">
  <p:tag name="SLIDE_TYPE" val="content"/>
</p:tagLst>
</file>

<file path=ppt/tags/tag30.xml><?xml version="1.0" encoding="utf-8"?>
<p:tagLst xmlns:a="http://schemas.openxmlformats.org/drawingml/2006/main" xmlns:r="http://schemas.openxmlformats.org/officeDocument/2006/relationships" xmlns:p="http://schemas.openxmlformats.org/presentationml/2006/main">
  <p:tag name="SLIDE_TYPE" val="content"/>
</p:tagLst>
</file>

<file path=ppt/tags/tag31.xml><?xml version="1.0" encoding="utf-8"?>
<p:tagLst xmlns:a="http://schemas.openxmlformats.org/drawingml/2006/main" xmlns:r="http://schemas.openxmlformats.org/officeDocument/2006/relationships" xmlns:p="http://schemas.openxmlformats.org/presentationml/2006/main">
  <p:tag name="SLIDE_TYPE" val="content"/>
</p:tagLst>
</file>

<file path=ppt/tags/tag32.xml><?xml version="1.0" encoding="utf-8"?>
<p:tagLst xmlns:a="http://schemas.openxmlformats.org/drawingml/2006/main" xmlns:r="http://schemas.openxmlformats.org/officeDocument/2006/relationships" xmlns:p="http://schemas.openxmlformats.org/presentationml/2006/main">
  <p:tag name="SLIDE_TYPE" val="content"/>
</p:tagLst>
</file>

<file path=ppt/tags/tag33.xml><?xml version="1.0" encoding="utf-8"?>
<p:tagLst xmlns:a="http://schemas.openxmlformats.org/drawingml/2006/main" xmlns:r="http://schemas.openxmlformats.org/officeDocument/2006/relationships" xmlns:p="http://schemas.openxmlformats.org/presentationml/2006/main">
  <p:tag name="SLIDE_TYPE" val="content"/>
</p:tagLst>
</file>

<file path=ppt/tags/tag4.xml><?xml version="1.0" encoding="utf-8"?>
<p:tagLst xmlns:a="http://schemas.openxmlformats.org/drawingml/2006/main" xmlns:r="http://schemas.openxmlformats.org/officeDocument/2006/relationships" xmlns:p="http://schemas.openxmlformats.org/presentationml/2006/main">
  <p:tag name="SLIDE_TYPE" val="content"/>
</p:tagLst>
</file>

<file path=ppt/tags/tag5.xml><?xml version="1.0" encoding="utf-8"?>
<p:tagLst xmlns:a="http://schemas.openxmlformats.org/drawingml/2006/main" xmlns:r="http://schemas.openxmlformats.org/officeDocument/2006/relationships" xmlns:p="http://schemas.openxmlformats.org/presentationml/2006/main">
  <p:tag name="SLIDE_TYPE" val="content"/>
</p:tagLst>
</file>

<file path=ppt/tags/tag6.xml><?xml version="1.0" encoding="utf-8"?>
<p:tagLst xmlns:a="http://schemas.openxmlformats.org/drawingml/2006/main" xmlns:r="http://schemas.openxmlformats.org/officeDocument/2006/relationships" xmlns:p="http://schemas.openxmlformats.org/presentationml/2006/main">
  <p:tag name="SLIDE_TYPE" val="content"/>
</p:tagLst>
</file>

<file path=ppt/tags/tag7.xml><?xml version="1.0" encoding="utf-8"?>
<p:tagLst xmlns:a="http://schemas.openxmlformats.org/drawingml/2006/main" xmlns:r="http://schemas.openxmlformats.org/officeDocument/2006/relationships" xmlns:p="http://schemas.openxmlformats.org/presentationml/2006/main">
  <p:tag name="SLIDE_TYPE" val="content"/>
</p:tagLst>
</file>

<file path=ppt/tags/tag8.xml><?xml version="1.0" encoding="utf-8"?>
<p:tagLst xmlns:a="http://schemas.openxmlformats.org/drawingml/2006/main" xmlns:r="http://schemas.openxmlformats.org/officeDocument/2006/relationships" xmlns:p="http://schemas.openxmlformats.org/presentationml/2006/main">
  <p:tag name="SLIDE_TYPE" val="content"/>
</p:tagLst>
</file>

<file path=ppt/tags/tag9.xml><?xml version="1.0" encoding="utf-8"?>
<p:tagLst xmlns:a="http://schemas.openxmlformats.org/drawingml/2006/main" xmlns:r="http://schemas.openxmlformats.org/officeDocument/2006/relationships" xmlns:p="http://schemas.openxmlformats.org/presentationml/2006/main">
  <p:tag name="SLIDE_TYPE" val="conten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234337"/>
      </a:accent1>
      <a:accent2>
        <a:srgbClr val="9BCBBA"/>
      </a:accent2>
      <a:accent3>
        <a:srgbClr val="FFFFFF"/>
      </a:accent3>
      <a:accent4>
        <a:srgbClr val="000000"/>
      </a:accent4>
      <a:accent5>
        <a:srgbClr val="ACB0AE"/>
      </a:accent5>
      <a:accent6>
        <a:srgbClr val="8CB8A8"/>
      </a:accent6>
      <a:hlink>
        <a:srgbClr val="F2BF30"/>
      </a:hlink>
      <a:folHlink>
        <a:srgbClr val="FCEEB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316599"/>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234337"/>
        </a:accent1>
        <a:accent2>
          <a:srgbClr val="9BCBBA"/>
        </a:accent2>
        <a:accent3>
          <a:srgbClr val="FFFFFF"/>
        </a:accent3>
        <a:accent4>
          <a:srgbClr val="000000"/>
        </a:accent4>
        <a:accent5>
          <a:srgbClr val="ACB0AE"/>
        </a:accent5>
        <a:accent6>
          <a:srgbClr val="8CB8A8"/>
        </a:accent6>
        <a:hlink>
          <a:srgbClr val="F2BF30"/>
        </a:hlink>
        <a:folHlink>
          <a:srgbClr val="FCEEB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86813</TotalTime>
  <Words>1729</Words>
  <Application>Microsoft Office PowerPoint</Application>
  <PresentationFormat>Custom</PresentationFormat>
  <Paragraphs>155</Paragraphs>
  <Slides>32</Slides>
  <Notes>32</Notes>
  <HiddenSlides>0</HiddenSlides>
  <MMClips>0</MMClips>
  <ScaleCrop>false</ScaleCrop>
  <HeadingPairs>
    <vt:vector size="8" baseType="variant">
      <vt:variant>
        <vt:lpstr>Theme</vt:lpstr>
      </vt:variant>
      <vt:variant>
        <vt:i4>1</vt:i4>
      </vt:variant>
      <vt:variant>
        <vt:lpstr>Links</vt:lpstr>
      </vt:variant>
      <vt:variant>
        <vt:i4>4</vt:i4>
      </vt:variant>
      <vt:variant>
        <vt:lpstr>Embedded OLE Servers</vt:lpstr>
      </vt:variant>
      <vt:variant>
        <vt:i4>1</vt:i4>
      </vt:variant>
      <vt:variant>
        <vt:lpstr>Slide Titles</vt:lpstr>
      </vt:variant>
      <vt:variant>
        <vt:i4>32</vt:i4>
      </vt:variant>
    </vt:vector>
  </HeadingPairs>
  <TitlesOfParts>
    <vt:vector size="38" baseType="lpstr">
      <vt:lpstr>Default Design</vt:lpstr>
      <vt:lpstr>\\tdldns06\group\G7research\Country\G20\Fiscal_exceptionalism.xlsx!Haver![Fiscal_exceptionalism.xlsx]Haver Chart 74c</vt:lpstr>
      <vt:lpstr>C:\Users\goldbg2\Desktop\US Deficit.xlsx!Sheet1![US Deficit.xlsx]Sheet1 Chart 1</vt:lpstr>
      <vt:lpstr>\\corp.tdsecurities.com\ny-dfs\NY-Research\US Macro\Output\Recession probability\Business Cycle Length.xlsx!Chart![Business Cycle Length.xlsx]Chart Chart 4</vt:lpstr>
      <vt:lpstr>\\corp.tdsecurities.com\ny-dfs\NY-Research\US Macro\Federal Reserve\Policy rules\Historical Fed Policy Changes.xlsx!Data and Chart![Historical Fed Policy Changes.xlsx]Data and Chart Chart 2</vt:lpstr>
      <vt:lpstr>Macrobond document</vt:lpstr>
      <vt:lpstr>PowerPoint Presentation</vt:lpstr>
      <vt:lpstr>Key Points</vt:lpstr>
      <vt:lpstr>The Thing About Tax Reform</vt:lpstr>
      <vt:lpstr>Why You Should Care About Fiscal Exceptionalism</vt:lpstr>
      <vt:lpstr>Fiscal Stimulus in the Face of Strong Growth</vt:lpstr>
      <vt:lpstr>Market May Be Losing a Buyer of Last Resort</vt:lpstr>
      <vt:lpstr>US Growth Projections: One of These is Not Like the Others</vt:lpstr>
      <vt:lpstr>Not All Spending is Treated Equally</vt:lpstr>
      <vt:lpstr>2005 Bush "Tax Holiday" Triggered Share Buybacks. This Time Is No Different</vt:lpstr>
      <vt:lpstr>Implications of Repatriation of Overseas Cash</vt:lpstr>
      <vt:lpstr>BEAT Adds to Pressure on the Front End…</vt:lpstr>
      <vt:lpstr>…And Exacerbates Hit to Foreign Banks from Repatriation</vt:lpstr>
      <vt:lpstr>Twin Deficits Matter for the USD</vt:lpstr>
      <vt:lpstr>Tax Reform Will Likely Exacerbate Twin Deficits</vt:lpstr>
      <vt:lpstr>US Depends on the Kindness of Strangers</vt:lpstr>
      <vt:lpstr>Allure for Treasury Debt May Be Lost on Some Foreign Investors</vt:lpstr>
      <vt:lpstr>(Capital) Rotation, Rotation, Rotation</vt:lpstr>
      <vt:lpstr>Central Bank Reserve Allocations to Add to the USD Headwind</vt:lpstr>
      <vt:lpstr>Central Bank Reserve Allocations On The Move</vt:lpstr>
      <vt:lpstr>Macro Convergence is Bad for the USD</vt:lpstr>
      <vt:lpstr>Higher Deficits Have Been Associated With Steeper Curves &amp; Recessions</vt:lpstr>
      <vt:lpstr>The Ominous Yield Curve Flattening &amp; Recession Signal</vt:lpstr>
      <vt:lpstr>Recession Risk: Warning Signs?</vt:lpstr>
      <vt:lpstr>Recession Risk: Changing Nature of Oil Shocks</vt:lpstr>
      <vt:lpstr>Recession Risk: Limited Real Over-investment</vt:lpstr>
      <vt:lpstr>Recession Risk: This Was an Unusually Deep and Long Recession</vt:lpstr>
      <vt:lpstr>Recession Risk: Trade War – No One Wants It, But Risk of Accident is High</vt:lpstr>
      <vt:lpstr>Recession Risk: Final Word</vt:lpstr>
      <vt:lpstr>Closing Thought: Fiscal Finances Coming to a Head</vt:lpstr>
      <vt:lpstr>Can Congress Get It Together?</vt:lpstr>
      <vt:lpstr>Can Congress Get It Together?</vt:lpstr>
      <vt:lpstr>Disclaimer</vt:lpstr>
    </vt:vector>
  </TitlesOfParts>
  <Company>TD Securities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Charles</cp:lastModifiedBy>
  <cp:revision>4130</cp:revision>
  <cp:lastPrinted>2017-03-15T12:34:16Z</cp:lastPrinted>
  <dcterms:created xsi:type="dcterms:W3CDTF">2010-10-22T17:42:36Z</dcterms:created>
  <dcterms:modified xsi:type="dcterms:W3CDTF">2018-05-24T10:50:28Z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ctive">
    <vt:bool>true</vt:bool>
  </property>
  <property fmtid="{D5CDD505-2E9C-101B-9397-08002B2CF9AE}" pid="3" name="pitch_connect">
    <vt:i4>1</vt:i4>
  </property>
  <property fmtid="{D5CDD505-2E9C-101B-9397-08002B2CF9AE}" pid="4" name="td_company">
    <vt:lpwstr>TD Securities</vt:lpwstr>
  </property>
</Properties>
</file>